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14"/>
  </p:notesMasterIdLst>
  <p:sldIdLst>
    <p:sldId id="256" r:id="rId2"/>
    <p:sldId id="257" r:id="rId3"/>
    <p:sldId id="260" r:id="rId4"/>
    <p:sldId id="261" r:id="rId5"/>
    <p:sldId id="328" r:id="rId6"/>
    <p:sldId id="283" r:id="rId7"/>
    <p:sldId id="330" r:id="rId8"/>
    <p:sldId id="329" r:id="rId9"/>
    <p:sldId id="332" r:id="rId10"/>
    <p:sldId id="286" r:id="rId11"/>
    <p:sldId id="303" r:id="rId12"/>
    <p:sldId id="302"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8482"/>
  </p:clrMru>
</p:presentationPr>
</file>

<file path=ppt/tableStyles.xml><?xml version="1.0" encoding="utf-8"?>
<a:tblStyleLst xmlns:a="http://schemas.openxmlformats.org/drawingml/2006/main" def="{25696E95-7363-4891-B46A-18C605B6C79D}">
  <a:tblStyle styleId="{25696E95-7363-4891-B46A-18C605B6C7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46" y="-259"/>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587925-EF53-4D72-B3D9-FFE62D6110E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24E3C51-4EE8-46FE-B7C8-C4033A2F2264}">
      <dgm:prSet phldrT="[Text]"/>
      <dgm:spPr/>
      <dgm:t>
        <a:bodyPr/>
        <a:lstStyle/>
        <a:p>
          <a:endParaRPr lang="en-US" dirty="0"/>
        </a:p>
      </dgm:t>
    </dgm:pt>
    <dgm:pt modelId="{CBB3D1DF-EBD2-4420-BFBE-9CC9ECDB4712}" type="parTrans" cxnId="{9350C2B2-C600-4D16-A1DA-D3877BC2419D}">
      <dgm:prSet/>
      <dgm:spPr/>
      <dgm:t>
        <a:bodyPr/>
        <a:lstStyle/>
        <a:p>
          <a:endParaRPr lang="en-US"/>
        </a:p>
      </dgm:t>
    </dgm:pt>
    <dgm:pt modelId="{391D7054-3E47-48E6-91F0-766133911C2B}" type="sibTrans" cxnId="{9350C2B2-C600-4D16-A1DA-D3877BC2419D}">
      <dgm:prSet/>
      <dgm:spPr/>
      <dgm:t>
        <a:bodyPr/>
        <a:lstStyle/>
        <a:p>
          <a:endParaRPr lang="en-US"/>
        </a:p>
      </dgm:t>
    </dgm:pt>
    <dgm:pt modelId="{FC24605D-87DE-435E-BE0E-D9B32CCF38FE}">
      <dgm:prSet phldrT="[Text]"/>
      <dgm:spPr/>
      <dgm:t>
        <a:bodyPr/>
        <a:lstStyle/>
        <a:p>
          <a:r>
            <a:rPr lang="en-IN" sz="1800" dirty="0" smtClean="0"/>
            <a:t>Car</a:t>
          </a:r>
          <a:endParaRPr lang="en-US" sz="1800" dirty="0"/>
        </a:p>
      </dgm:t>
    </dgm:pt>
    <dgm:pt modelId="{372462BA-D387-4BBE-A7F4-2CE94D7BDD5E}" type="parTrans" cxnId="{0C60F027-EA38-421A-B696-8B7A64F90B0C}">
      <dgm:prSet/>
      <dgm:spPr/>
      <dgm:t>
        <a:bodyPr/>
        <a:lstStyle/>
        <a:p>
          <a:endParaRPr lang="en-US"/>
        </a:p>
      </dgm:t>
    </dgm:pt>
    <dgm:pt modelId="{72C43298-1914-4E86-ACF3-768324E0D6FB}" type="sibTrans" cxnId="{0C60F027-EA38-421A-B696-8B7A64F90B0C}">
      <dgm:prSet/>
      <dgm:spPr/>
      <dgm:t>
        <a:bodyPr/>
        <a:lstStyle/>
        <a:p>
          <a:endParaRPr lang="en-US"/>
        </a:p>
      </dgm:t>
    </dgm:pt>
    <dgm:pt modelId="{7728E853-9C65-465D-A8B3-C3DF13935D76}">
      <dgm:prSet phldrT="[Text]"/>
      <dgm:spPr/>
      <dgm:t>
        <a:bodyPr/>
        <a:lstStyle/>
        <a:p>
          <a:endParaRPr lang="en-US" dirty="0"/>
        </a:p>
      </dgm:t>
    </dgm:pt>
    <dgm:pt modelId="{4763DFAA-3939-420C-8BC2-C40EF147CF39}" type="parTrans" cxnId="{F902F03E-F987-45F0-95AF-5AF06101131B}">
      <dgm:prSet/>
      <dgm:spPr/>
      <dgm:t>
        <a:bodyPr/>
        <a:lstStyle/>
        <a:p>
          <a:endParaRPr lang="en-US"/>
        </a:p>
      </dgm:t>
    </dgm:pt>
    <dgm:pt modelId="{430A8329-DF6B-4B89-B332-5099C645CBA0}" type="sibTrans" cxnId="{F902F03E-F987-45F0-95AF-5AF06101131B}">
      <dgm:prSet/>
      <dgm:spPr/>
      <dgm:t>
        <a:bodyPr/>
        <a:lstStyle/>
        <a:p>
          <a:endParaRPr lang="en-US"/>
        </a:p>
      </dgm:t>
    </dgm:pt>
    <dgm:pt modelId="{54A89C5E-51B4-4D01-902C-06F5653BCB69}">
      <dgm:prSet/>
      <dgm:spPr/>
      <dgm:t>
        <a:bodyPr/>
        <a:lstStyle/>
        <a:p>
          <a:r>
            <a:rPr lang="en-IN" sz="1800" dirty="0" err="1" smtClean="0"/>
            <a:t>MultiAxle</a:t>
          </a:r>
          <a:endParaRPr lang="en-US" sz="1800" dirty="0"/>
        </a:p>
      </dgm:t>
    </dgm:pt>
    <dgm:pt modelId="{949DFF66-6235-42D6-9F1A-E47A746667C8}" type="parTrans" cxnId="{1DC9DDA1-BA2A-448B-BDAF-5DF1175AA2D7}">
      <dgm:prSet/>
      <dgm:spPr/>
      <dgm:t>
        <a:bodyPr/>
        <a:lstStyle/>
        <a:p>
          <a:endParaRPr lang="en-US"/>
        </a:p>
      </dgm:t>
    </dgm:pt>
    <dgm:pt modelId="{5F18B072-4BBF-4DC8-A7AA-5D499DA02F4E}" type="sibTrans" cxnId="{1DC9DDA1-BA2A-448B-BDAF-5DF1175AA2D7}">
      <dgm:prSet/>
      <dgm:spPr/>
      <dgm:t>
        <a:bodyPr/>
        <a:lstStyle/>
        <a:p>
          <a:endParaRPr lang="en-US"/>
        </a:p>
      </dgm:t>
    </dgm:pt>
    <dgm:pt modelId="{1B6544AC-9890-465A-9A57-4FD336BDEAD3}">
      <dgm:prSet custT="1"/>
      <dgm:spPr/>
      <dgm:t>
        <a:bodyPr/>
        <a:lstStyle/>
        <a:p>
          <a:r>
            <a:rPr lang="en-IN" sz="1200" dirty="0" smtClean="0"/>
            <a:t>Type</a:t>
          </a:r>
          <a:endParaRPr lang="en-US" sz="1200" dirty="0"/>
        </a:p>
      </dgm:t>
    </dgm:pt>
    <dgm:pt modelId="{B9D0F450-A030-4EFF-B173-ED72C83D061C}" type="parTrans" cxnId="{DFA35D9C-ED83-40D9-B52C-02ACB1DB5776}">
      <dgm:prSet/>
      <dgm:spPr/>
      <dgm:t>
        <a:bodyPr/>
        <a:lstStyle/>
        <a:p>
          <a:endParaRPr lang="en-US"/>
        </a:p>
      </dgm:t>
    </dgm:pt>
    <dgm:pt modelId="{AAF82D3C-74C6-4A2D-BB1C-7F09251B1108}" type="sibTrans" cxnId="{DFA35D9C-ED83-40D9-B52C-02ACB1DB5776}">
      <dgm:prSet/>
      <dgm:spPr/>
      <dgm:t>
        <a:bodyPr/>
        <a:lstStyle/>
        <a:p>
          <a:endParaRPr lang="en-US"/>
        </a:p>
      </dgm:t>
    </dgm:pt>
    <dgm:pt modelId="{B7FC15E5-0568-4E17-93A1-09F6145049B4}">
      <dgm:prSet phldrT="[Text]" custT="1"/>
      <dgm:spPr/>
      <dgm:t>
        <a:bodyPr/>
        <a:lstStyle/>
        <a:p>
          <a:r>
            <a:rPr lang="en-IN" sz="1200" dirty="0" smtClean="0"/>
            <a:t>Type</a:t>
          </a:r>
          <a:endParaRPr lang="en-US" sz="1200" dirty="0"/>
        </a:p>
      </dgm:t>
    </dgm:pt>
    <dgm:pt modelId="{17388097-653D-49C1-AD73-80722BEFC4BC}" type="parTrans" cxnId="{1DF51F8E-DA18-4295-82A7-B144FEC6A882}">
      <dgm:prSet/>
      <dgm:spPr/>
      <dgm:t>
        <a:bodyPr/>
        <a:lstStyle/>
        <a:p>
          <a:endParaRPr lang="en-US"/>
        </a:p>
      </dgm:t>
    </dgm:pt>
    <dgm:pt modelId="{E9F4FA04-9F20-4189-ADD7-E2ABBA410401}" type="sibTrans" cxnId="{1DF51F8E-DA18-4295-82A7-B144FEC6A882}">
      <dgm:prSet/>
      <dgm:spPr/>
      <dgm:t>
        <a:bodyPr/>
        <a:lstStyle/>
        <a:p>
          <a:endParaRPr lang="en-US"/>
        </a:p>
      </dgm:t>
    </dgm:pt>
    <dgm:pt modelId="{365A3DD6-1902-46D3-A6F4-7FF5B3044393}">
      <dgm:prSet phldrT="[Text]"/>
      <dgm:spPr/>
      <dgm:t>
        <a:bodyPr/>
        <a:lstStyle/>
        <a:p>
          <a:r>
            <a:rPr lang="en-IN" sz="1800" dirty="0" smtClean="0"/>
            <a:t>Bike</a:t>
          </a:r>
          <a:endParaRPr lang="en-US" sz="1800" dirty="0"/>
        </a:p>
      </dgm:t>
    </dgm:pt>
    <dgm:pt modelId="{1EB2708C-AF6D-4E31-9501-B64DDE49EF94}" type="parTrans" cxnId="{7E61DD7B-102E-41C7-83B9-EBE2F3ACA94B}">
      <dgm:prSet/>
      <dgm:spPr/>
      <dgm:t>
        <a:bodyPr/>
        <a:lstStyle/>
        <a:p>
          <a:endParaRPr lang="en-US"/>
        </a:p>
      </dgm:t>
    </dgm:pt>
    <dgm:pt modelId="{8252F34A-59E4-4E63-A160-775C9D7002C3}" type="sibTrans" cxnId="{7E61DD7B-102E-41C7-83B9-EBE2F3ACA94B}">
      <dgm:prSet/>
      <dgm:spPr/>
      <dgm:t>
        <a:bodyPr/>
        <a:lstStyle/>
        <a:p>
          <a:endParaRPr lang="en-US"/>
        </a:p>
      </dgm:t>
    </dgm:pt>
    <dgm:pt modelId="{41D1B140-8DED-4EA4-979C-72ADD3849C99}">
      <dgm:prSet phldrT="[Text]"/>
      <dgm:spPr/>
      <dgm:t>
        <a:bodyPr/>
        <a:lstStyle/>
        <a:p>
          <a:endParaRPr lang="en-US" dirty="0"/>
        </a:p>
      </dgm:t>
    </dgm:pt>
    <dgm:pt modelId="{32695EFE-D1A9-422D-B5F3-42C80460C891}" type="parTrans" cxnId="{0B6FA5E2-702D-47CC-B03A-5545DA38B6E8}">
      <dgm:prSet/>
      <dgm:spPr/>
      <dgm:t>
        <a:bodyPr/>
        <a:lstStyle/>
        <a:p>
          <a:endParaRPr lang="en-US"/>
        </a:p>
      </dgm:t>
    </dgm:pt>
    <dgm:pt modelId="{707866A7-5B79-471F-BE31-F796BE238EC8}" type="sibTrans" cxnId="{0B6FA5E2-702D-47CC-B03A-5545DA38B6E8}">
      <dgm:prSet/>
      <dgm:spPr/>
      <dgm:t>
        <a:bodyPr/>
        <a:lstStyle/>
        <a:p>
          <a:endParaRPr lang="en-US"/>
        </a:p>
      </dgm:t>
    </dgm:pt>
    <dgm:pt modelId="{F22A09D8-CA39-4DF3-AA1A-0795CB11204C}">
      <dgm:prSet phldrT="[Text]" custT="1"/>
      <dgm:spPr/>
      <dgm:t>
        <a:bodyPr/>
        <a:lstStyle/>
        <a:p>
          <a:r>
            <a:rPr lang="en-IN" sz="1200" dirty="0" smtClean="0"/>
            <a:t>Type</a:t>
          </a:r>
          <a:endParaRPr lang="en-US" sz="1200" dirty="0"/>
        </a:p>
      </dgm:t>
    </dgm:pt>
    <dgm:pt modelId="{1973E611-49A2-4CD2-B83C-E1889FAD2355}" type="parTrans" cxnId="{F84EB59D-0F24-4638-8C42-1908E9D7548A}">
      <dgm:prSet/>
      <dgm:spPr/>
      <dgm:t>
        <a:bodyPr/>
        <a:lstStyle/>
        <a:p>
          <a:endParaRPr lang="en-US"/>
        </a:p>
      </dgm:t>
    </dgm:pt>
    <dgm:pt modelId="{918100D7-B7A2-422E-9B81-DBCDA5EA81C0}" type="sibTrans" cxnId="{F84EB59D-0F24-4638-8C42-1908E9D7548A}">
      <dgm:prSet/>
      <dgm:spPr/>
      <dgm:t>
        <a:bodyPr/>
        <a:lstStyle/>
        <a:p>
          <a:endParaRPr lang="en-US"/>
        </a:p>
      </dgm:t>
    </dgm:pt>
    <dgm:pt modelId="{529272DE-212E-428E-8F14-694661982898}" type="pres">
      <dgm:prSet presAssocID="{D9587925-EF53-4D72-B3D9-FFE62D6110E9}" presName="linearFlow" presStyleCnt="0">
        <dgm:presLayoutVars>
          <dgm:dir/>
          <dgm:animLvl val="lvl"/>
          <dgm:resizeHandles val="exact"/>
        </dgm:presLayoutVars>
      </dgm:prSet>
      <dgm:spPr/>
      <dgm:t>
        <a:bodyPr/>
        <a:lstStyle/>
        <a:p>
          <a:endParaRPr lang="en-US"/>
        </a:p>
      </dgm:t>
    </dgm:pt>
    <dgm:pt modelId="{C7AC506B-FAEA-43B6-8ABB-06F93EED8A49}" type="pres">
      <dgm:prSet presAssocID="{41D1B140-8DED-4EA4-979C-72ADD3849C99}" presName="composite" presStyleCnt="0"/>
      <dgm:spPr/>
    </dgm:pt>
    <dgm:pt modelId="{6D988AC9-F72C-462D-9089-BADCE1C4955E}" type="pres">
      <dgm:prSet presAssocID="{41D1B140-8DED-4EA4-979C-72ADD3849C99}" presName="parentText" presStyleLbl="alignNode1" presStyleIdx="0" presStyleCnt="3">
        <dgm:presLayoutVars>
          <dgm:chMax val="1"/>
          <dgm:bulletEnabled val="1"/>
        </dgm:presLayoutVars>
      </dgm:prSet>
      <dgm:spPr/>
      <dgm:t>
        <a:bodyPr/>
        <a:lstStyle/>
        <a:p>
          <a:endParaRPr lang="en-US"/>
        </a:p>
      </dgm:t>
    </dgm:pt>
    <dgm:pt modelId="{00322E45-B1A0-4146-A771-C82DB4A28F78}" type="pres">
      <dgm:prSet presAssocID="{41D1B140-8DED-4EA4-979C-72ADD3849C99}" presName="descendantText" presStyleLbl="alignAcc1" presStyleIdx="0" presStyleCnt="3">
        <dgm:presLayoutVars>
          <dgm:bulletEnabled val="1"/>
        </dgm:presLayoutVars>
      </dgm:prSet>
      <dgm:spPr/>
      <dgm:t>
        <a:bodyPr/>
        <a:lstStyle/>
        <a:p>
          <a:endParaRPr lang="en-US"/>
        </a:p>
      </dgm:t>
    </dgm:pt>
    <dgm:pt modelId="{25827272-0946-4BB3-8E96-FA16B606740F}" type="pres">
      <dgm:prSet presAssocID="{707866A7-5B79-471F-BE31-F796BE238EC8}" presName="sp" presStyleCnt="0"/>
      <dgm:spPr/>
    </dgm:pt>
    <dgm:pt modelId="{5201FFC2-851E-4439-BC02-8875C3DB60A5}" type="pres">
      <dgm:prSet presAssocID="{324E3C51-4EE8-46FE-B7C8-C4033A2F2264}" presName="composite" presStyleCnt="0"/>
      <dgm:spPr/>
    </dgm:pt>
    <dgm:pt modelId="{D99C613C-862F-4760-96B0-0259B7BAC2A7}" type="pres">
      <dgm:prSet presAssocID="{324E3C51-4EE8-46FE-B7C8-C4033A2F2264}" presName="parentText" presStyleLbl="alignNode1" presStyleIdx="1" presStyleCnt="3">
        <dgm:presLayoutVars>
          <dgm:chMax val="1"/>
          <dgm:bulletEnabled val="1"/>
        </dgm:presLayoutVars>
      </dgm:prSet>
      <dgm:spPr/>
      <dgm:t>
        <a:bodyPr/>
        <a:lstStyle/>
        <a:p>
          <a:endParaRPr lang="en-US"/>
        </a:p>
      </dgm:t>
    </dgm:pt>
    <dgm:pt modelId="{17283B1F-6FC6-4E64-8DD1-C37233F1F00D}" type="pres">
      <dgm:prSet presAssocID="{324E3C51-4EE8-46FE-B7C8-C4033A2F2264}" presName="descendantText" presStyleLbl="alignAcc1" presStyleIdx="1" presStyleCnt="3">
        <dgm:presLayoutVars>
          <dgm:bulletEnabled val="1"/>
        </dgm:presLayoutVars>
      </dgm:prSet>
      <dgm:spPr/>
      <dgm:t>
        <a:bodyPr/>
        <a:lstStyle/>
        <a:p>
          <a:endParaRPr lang="en-US"/>
        </a:p>
      </dgm:t>
    </dgm:pt>
    <dgm:pt modelId="{A7B6D57E-9D5D-4290-86B2-B782B831E93F}" type="pres">
      <dgm:prSet presAssocID="{391D7054-3E47-48E6-91F0-766133911C2B}" presName="sp" presStyleCnt="0"/>
      <dgm:spPr/>
    </dgm:pt>
    <dgm:pt modelId="{BEC4DBDD-DD37-49D1-B150-CD801B023423}" type="pres">
      <dgm:prSet presAssocID="{7728E853-9C65-465D-A8B3-C3DF13935D76}" presName="composite" presStyleCnt="0"/>
      <dgm:spPr/>
    </dgm:pt>
    <dgm:pt modelId="{097DFF6C-8BFF-4FFD-9AAD-0302D2D3F126}" type="pres">
      <dgm:prSet presAssocID="{7728E853-9C65-465D-A8B3-C3DF13935D76}" presName="parentText" presStyleLbl="alignNode1" presStyleIdx="2" presStyleCnt="3" custLinFactNeighborX="-12604" custLinFactNeighborY="-67547">
        <dgm:presLayoutVars>
          <dgm:chMax val="1"/>
          <dgm:bulletEnabled val="1"/>
        </dgm:presLayoutVars>
      </dgm:prSet>
      <dgm:spPr/>
      <dgm:t>
        <a:bodyPr/>
        <a:lstStyle/>
        <a:p>
          <a:endParaRPr lang="en-US"/>
        </a:p>
      </dgm:t>
    </dgm:pt>
    <dgm:pt modelId="{92B2E0AD-681B-4E09-B2AB-7376CE8E79D9}" type="pres">
      <dgm:prSet presAssocID="{7728E853-9C65-465D-A8B3-C3DF13935D76}" presName="descendantText" presStyleLbl="alignAcc1" presStyleIdx="2" presStyleCnt="3">
        <dgm:presLayoutVars>
          <dgm:bulletEnabled val="1"/>
        </dgm:presLayoutVars>
      </dgm:prSet>
      <dgm:spPr/>
      <dgm:t>
        <a:bodyPr/>
        <a:lstStyle/>
        <a:p>
          <a:endParaRPr lang="en-US"/>
        </a:p>
      </dgm:t>
    </dgm:pt>
  </dgm:ptLst>
  <dgm:cxnLst>
    <dgm:cxn modelId="{F84EB59D-0F24-4638-8C42-1908E9D7548A}" srcId="{365A3DD6-1902-46D3-A6F4-7FF5B3044393}" destId="{F22A09D8-CA39-4DF3-AA1A-0795CB11204C}" srcOrd="0" destOrd="0" parTransId="{1973E611-49A2-4CD2-B83C-E1889FAD2355}" sibTransId="{918100D7-B7A2-422E-9B81-DBCDA5EA81C0}"/>
    <dgm:cxn modelId="{DFA35D9C-ED83-40D9-B52C-02ACB1DB5776}" srcId="{54A89C5E-51B4-4D01-902C-06F5653BCB69}" destId="{1B6544AC-9890-465A-9A57-4FD336BDEAD3}" srcOrd="0" destOrd="0" parTransId="{B9D0F450-A030-4EFF-B173-ED72C83D061C}" sibTransId="{AAF82D3C-74C6-4A2D-BB1C-7F09251B1108}"/>
    <dgm:cxn modelId="{F902F03E-F987-45F0-95AF-5AF06101131B}" srcId="{D9587925-EF53-4D72-B3D9-FFE62D6110E9}" destId="{7728E853-9C65-465D-A8B3-C3DF13935D76}" srcOrd="2" destOrd="0" parTransId="{4763DFAA-3939-420C-8BC2-C40EF147CF39}" sibTransId="{430A8329-DF6B-4B89-B332-5099C645CBA0}"/>
    <dgm:cxn modelId="{9350C2B2-C600-4D16-A1DA-D3877BC2419D}" srcId="{D9587925-EF53-4D72-B3D9-FFE62D6110E9}" destId="{324E3C51-4EE8-46FE-B7C8-C4033A2F2264}" srcOrd="1" destOrd="0" parTransId="{CBB3D1DF-EBD2-4420-BFBE-9CC9ECDB4712}" sibTransId="{391D7054-3E47-48E6-91F0-766133911C2B}"/>
    <dgm:cxn modelId="{56B59A93-954F-4164-BB5A-B3FE3FBBDB0F}" type="presOf" srcId="{F22A09D8-CA39-4DF3-AA1A-0795CB11204C}" destId="{00322E45-B1A0-4146-A771-C82DB4A28F78}" srcOrd="0" destOrd="1" presId="urn:microsoft.com/office/officeart/2005/8/layout/chevron2"/>
    <dgm:cxn modelId="{BB8F1A09-C514-4A99-9D6B-436DD5DE4D87}" type="presOf" srcId="{1B6544AC-9890-465A-9A57-4FD336BDEAD3}" destId="{92B2E0AD-681B-4E09-B2AB-7376CE8E79D9}" srcOrd="0" destOrd="1" presId="urn:microsoft.com/office/officeart/2005/8/layout/chevron2"/>
    <dgm:cxn modelId="{0C60F027-EA38-421A-B696-8B7A64F90B0C}" srcId="{324E3C51-4EE8-46FE-B7C8-C4033A2F2264}" destId="{FC24605D-87DE-435E-BE0E-D9B32CCF38FE}" srcOrd="0" destOrd="0" parTransId="{372462BA-D387-4BBE-A7F4-2CE94D7BDD5E}" sibTransId="{72C43298-1914-4E86-ACF3-768324E0D6FB}"/>
    <dgm:cxn modelId="{76FC1754-3F5D-4AE8-87D2-73659A96519D}" type="presOf" srcId="{365A3DD6-1902-46D3-A6F4-7FF5B3044393}" destId="{00322E45-B1A0-4146-A771-C82DB4A28F78}" srcOrd="0" destOrd="0" presId="urn:microsoft.com/office/officeart/2005/8/layout/chevron2"/>
    <dgm:cxn modelId="{38D19C98-0E77-42A9-A712-6782CD8C5594}" type="presOf" srcId="{FC24605D-87DE-435E-BE0E-D9B32CCF38FE}" destId="{17283B1F-6FC6-4E64-8DD1-C37233F1F00D}" srcOrd="0" destOrd="0" presId="urn:microsoft.com/office/officeart/2005/8/layout/chevron2"/>
    <dgm:cxn modelId="{5D700E90-59D4-44B9-B3F7-AFE4404F334D}" type="presOf" srcId="{54A89C5E-51B4-4D01-902C-06F5653BCB69}" destId="{92B2E0AD-681B-4E09-B2AB-7376CE8E79D9}" srcOrd="0" destOrd="0" presId="urn:microsoft.com/office/officeart/2005/8/layout/chevron2"/>
    <dgm:cxn modelId="{1DC9DDA1-BA2A-448B-BDAF-5DF1175AA2D7}" srcId="{7728E853-9C65-465D-A8B3-C3DF13935D76}" destId="{54A89C5E-51B4-4D01-902C-06F5653BCB69}" srcOrd="0" destOrd="0" parTransId="{949DFF66-6235-42D6-9F1A-E47A746667C8}" sibTransId="{5F18B072-4BBF-4DC8-A7AA-5D499DA02F4E}"/>
    <dgm:cxn modelId="{82BB6501-20D1-4836-93A9-9697F98C9326}" type="presOf" srcId="{7728E853-9C65-465D-A8B3-C3DF13935D76}" destId="{097DFF6C-8BFF-4FFD-9AAD-0302D2D3F126}" srcOrd="0" destOrd="0" presId="urn:microsoft.com/office/officeart/2005/8/layout/chevron2"/>
    <dgm:cxn modelId="{D0FAD380-46D4-4CC6-894B-3A8E0479E0BA}" type="presOf" srcId="{D9587925-EF53-4D72-B3D9-FFE62D6110E9}" destId="{529272DE-212E-428E-8F14-694661982898}" srcOrd="0" destOrd="0" presId="urn:microsoft.com/office/officeart/2005/8/layout/chevron2"/>
    <dgm:cxn modelId="{62887B43-7993-44EC-BA48-45DACC9FE435}" type="presOf" srcId="{41D1B140-8DED-4EA4-979C-72ADD3849C99}" destId="{6D988AC9-F72C-462D-9089-BADCE1C4955E}" srcOrd="0" destOrd="0" presId="urn:microsoft.com/office/officeart/2005/8/layout/chevron2"/>
    <dgm:cxn modelId="{8E44945C-F8D5-41A1-8679-C611F54FBD4B}" type="presOf" srcId="{324E3C51-4EE8-46FE-B7C8-C4033A2F2264}" destId="{D99C613C-862F-4760-96B0-0259B7BAC2A7}" srcOrd="0" destOrd="0" presId="urn:microsoft.com/office/officeart/2005/8/layout/chevron2"/>
    <dgm:cxn modelId="{7E61DD7B-102E-41C7-83B9-EBE2F3ACA94B}" srcId="{41D1B140-8DED-4EA4-979C-72ADD3849C99}" destId="{365A3DD6-1902-46D3-A6F4-7FF5B3044393}" srcOrd="0" destOrd="0" parTransId="{1EB2708C-AF6D-4E31-9501-B64DDE49EF94}" sibTransId="{8252F34A-59E4-4E63-A160-775C9D7002C3}"/>
    <dgm:cxn modelId="{0B6FA5E2-702D-47CC-B03A-5545DA38B6E8}" srcId="{D9587925-EF53-4D72-B3D9-FFE62D6110E9}" destId="{41D1B140-8DED-4EA4-979C-72ADD3849C99}" srcOrd="0" destOrd="0" parTransId="{32695EFE-D1A9-422D-B5F3-42C80460C891}" sibTransId="{707866A7-5B79-471F-BE31-F796BE238EC8}"/>
    <dgm:cxn modelId="{AC640593-0082-4D8E-9BDE-F15064EB8BB1}" type="presOf" srcId="{B7FC15E5-0568-4E17-93A1-09F6145049B4}" destId="{17283B1F-6FC6-4E64-8DD1-C37233F1F00D}" srcOrd="0" destOrd="1" presId="urn:microsoft.com/office/officeart/2005/8/layout/chevron2"/>
    <dgm:cxn modelId="{1DF51F8E-DA18-4295-82A7-B144FEC6A882}" srcId="{FC24605D-87DE-435E-BE0E-D9B32CCF38FE}" destId="{B7FC15E5-0568-4E17-93A1-09F6145049B4}" srcOrd="0" destOrd="0" parTransId="{17388097-653D-49C1-AD73-80722BEFC4BC}" sibTransId="{E9F4FA04-9F20-4189-ADD7-E2ABBA410401}"/>
    <dgm:cxn modelId="{DCEC21E6-82C2-43E6-B495-85924499C4B7}" type="presParOf" srcId="{529272DE-212E-428E-8F14-694661982898}" destId="{C7AC506B-FAEA-43B6-8ABB-06F93EED8A49}" srcOrd="0" destOrd="0" presId="urn:microsoft.com/office/officeart/2005/8/layout/chevron2"/>
    <dgm:cxn modelId="{082743FE-B936-43AF-8F0F-88AAA2B98229}" type="presParOf" srcId="{C7AC506B-FAEA-43B6-8ABB-06F93EED8A49}" destId="{6D988AC9-F72C-462D-9089-BADCE1C4955E}" srcOrd="0" destOrd="0" presId="urn:microsoft.com/office/officeart/2005/8/layout/chevron2"/>
    <dgm:cxn modelId="{5BE0BD37-1B72-42FD-B2E2-BA2E7C3CD520}" type="presParOf" srcId="{C7AC506B-FAEA-43B6-8ABB-06F93EED8A49}" destId="{00322E45-B1A0-4146-A771-C82DB4A28F78}" srcOrd="1" destOrd="0" presId="urn:microsoft.com/office/officeart/2005/8/layout/chevron2"/>
    <dgm:cxn modelId="{D780EE8F-1963-4A64-B848-FAC7C051F00C}" type="presParOf" srcId="{529272DE-212E-428E-8F14-694661982898}" destId="{25827272-0946-4BB3-8E96-FA16B606740F}" srcOrd="1" destOrd="0" presId="urn:microsoft.com/office/officeart/2005/8/layout/chevron2"/>
    <dgm:cxn modelId="{D41A1960-54FE-48DB-B8CA-F8235B09A2AD}" type="presParOf" srcId="{529272DE-212E-428E-8F14-694661982898}" destId="{5201FFC2-851E-4439-BC02-8875C3DB60A5}" srcOrd="2" destOrd="0" presId="urn:microsoft.com/office/officeart/2005/8/layout/chevron2"/>
    <dgm:cxn modelId="{20E4765B-E948-484D-BF7E-1EAED3133CA9}" type="presParOf" srcId="{5201FFC2-851E-4439-BC02-8875C3DB60A5}" destId="{D99C613C-862F-4760-96B0-0259B7BAC2A7}" srcOrd="0" destOrd="0" presId="urn:microsoft.com/office/officeart/2005/8/layout/chevron2"/>
    <dgm:cxn modelId="{BA7D312A-877D-41A5-AF73-7604B81D825F}" type="presParOf" srcId="{5201FFC2-851E-4439-BC02-8875C3DB60A5}" destId="{17283B1F-6FC6-4E64-8DD1-C37233F1F00D}" srcOrd="1" destOrd="0" presId="urn:microsoft.com/office/officeart/2005/8/layout/chevron2"/>
    <dgm:cxn modelId="{E24A4E64-2A31-41AD-A893-E01B3AF2634F}" type="presParOf" srcId="{529272DE-212E-428E-8F14-694661982898}" destId="{A7B6D57E-9D5D-4290-86B2-B782B831E93F}" srcOrd="3" destOrd="0" presId="urn:microsoft.com/office/officeart/2005/8/layout/chevron2"/>
    <dgm:cxn modelId="{BABEE4A2-A3CC-480C-8840-8F732444DFA2}" type="presParOf" srcId="{529272DE-212E-428E-8F14-694661982898}" destId="{BEC4DBDD-DD37-49D1-B150-CD801B023423}" srcOrd="4" destOrd="0" presId="urn:microsoft.com/office/officeart/2005/8/layout/chevron2"/>
    <dgm:cxn modelId="{75705EE0-D541-448A-B3B5-CC059A52C97F}" type="presParOf" srcId="{BEC4DBDD-DD37-49D1-B150-CD801B023423}" destId="{097DFF6C-8BFF-4FFD-9AAD-0302D2D3F126}" srcOrd="0" destOrd="0" presId="urn:microsoft.com/office/officeart/2005/8/layout/chevron2"/>
    <dgm:cxn modelId="{87F640C5-3CB4-493C-83DC-0499B973A891}" type="presParOf" srcId="{BEC4DBDD-DD37-49D1-B150-CD801B023423}" destId="{92B2E0AD-681B-4E09-B2AB-7376CE8E79D9}"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465D94-3E39-4B08-8FE2-F22893426CC9}"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US"/>
        </a:p>
      </dgm:t>
    </dgm:pt>
    <dgm:pt modelId="{693A4FB6-AFEF-4762-A8F7-8729066CE386}">
      <dgm:prSet phldrT="[Text]"/>
      <dgm:spPr/>
      <dgm:t>
        <a:bodyPr/>
        <a:lstStyle/>
        <a:p>
          <a:r>
            <a:rPr lang="en-IN" dirty="0" smtClean="0"/>
            <a:t>Package</a:t>
          </a:r>
        </a:p>
        <a:p>
          <a:r>
            <a:rPr lang="en-IN" dirty="0" smtClean="0"/>
            <a:t>A</a:t>
          </a:r>
          <a:endParaRPr lang="en-US" dirty="0"/>
        </a:p>
      </dgm:t>
    </dgm:pt>
    <dgm:pt modelId="{E6A4ED78-BCDE-4B1D-9150-A6D566B41B1C}" type="parTrans" cxnId="{1B7152B5-74BE-4830-9B16-471AB3EF1473}">
      <dgm:prSet/>
      <dgm:spPr/>
      <dgm:t>
        <a:bodyPr/>
        <a:lstStyle/>
        <a:p>
          <a:endParaRPr lang="en-US"/>
        </a:p>
      </dgm:t>
    </dgm:pt>
    <dgm:pt modelId="{E3A94AEE-E1AD-4117-A524-80F2F211509A}" type="sibTrans" cxnId="{1B7152B5-74BE-4830-9B16-471AB3EF1473}">
      <dgm:prSet/>
      <dgm:spPr/>
      <dgm:t>
        <a:bodyPr/>
        <a:lstStyle/>
        <a:p>
          <a:endParaRPr lang="en-US"/>
        </a:p>
      </dgm:t>
    </dgm:pt>
    <dgm:pt modelId="{F18E5BDE-CDA3-4765-BE6B-9CDD365063BC}">
      <dgm:prSet phldrT="[Text]"/>
      <dgm:spPr/>
      <dgm:t>
        <a:bodyPr/>
        <a:lstStyle/>
        <a:p>
          <a:r>
            <a:rPr lang="en-IN" dirty="0" smtClean="0"/>
            <a:t>Package C</a:t>
          </a:r>
          <a:endParaRPr lang="en-US" dirty="0"/>
        </a:p>
      </dgm:t>
    </dgm:pt>
    <dgm:pt modelId="{B0A26689-D338-4A02-A028-D8061F80119D}" type="parTrans" cxnId="{213EB435-ADF3-4338-A83A-80E145109B72}">
      <dgm:prSet/>
      <dgm:spPr/>
      <dgm:t>
        <a:bodyPr/>
        <a:lstStyle/>
        <a:p>
          <a:endParaRPr lang="en-US"/>
        </a:p>
      </dgm:t>
    </dgm:pt>
    <dgm:pt modelId="{6AF467E3-8D19-4DC1-B8DD-639F0B1D96DC}" type="sibTrans" cxnId="{213EB435-ADF3-4338-A83A-80E145109B72}">
      <dgm:prSet/>
      <dgm:spPr/>
      <dgm:t>
        <a:bodyPr/>
        <a:lstStyle/>
        <a:p>
          <a:endParaRPr lang="en-US"/>
        </a:p>
      </dgm:t>
    </dgm:pt>
    <dgm:pt modelId="{D6D5C949-D222-4636-BC7D-025B18A8097E}">
      <dgm:prSet phldrT="[Text]" custT="1"/>
      <dgm:spPr/>
      <dgm:t>
        <a:bodyPr/>
        <a:lstStyle/>
        <a:p>
          <a:r>
            <a:rPr lang="en-IN" sz="900" b="1" u="sng" dirty="0" smtClean="0">
              <a:latin typeface="Josefin Sans"/>
            </a:rPr>
            <a:t>Package</a:t>
          </a:r>
          <a:endParaRPr lang="en-US" sz="900" b="1" u="sng" dirty="0">
            <a:latin typeface="Josefin Sans"/>
          </a:endParaRPr>
        </a:p>
      </dgm:t>
    </dgm:pt>
    <dgm:pt modelId="{B7E9DD14-AEE2-4FEA-8CEA-5DAFD513A1D5}" type="parTrans" cxnId="{77D07F10-AB07-4C3D-A28F-DD14F01EA2C6}">
      <dgm:prSet/>
      <dgm:spPr/>
      <dgm:t>
        <a:bodyPr/>
        <a:lstStyle/>
        <a:p>
          <a:endParaRPr lang="en-US"/>
        </a:p>
      </dgm:t>
    </dgm:pt>
    <dgm:pt modelId="{C9277D7D-9AFF-43F8-ACDE-61A1A3711C3B}" type="sibTrans" cxnId="{77D07F10-AB07-4C3D-A28F-DD14F01EA2C6}">
      <dgm:prSet/>
      <dgm:spPr/>
      <dgm:t>
        <a:bodyPr/>
        <a:lstStyle/>
        <a:p>
          <a:endParaRPr lang="en-US"/>
        </a:p>
      </dgm:t>
    </dgm:pt>
    <dgm:pt modelId="{3047E2BE-6041-4D0C-A20E-A6B5026BEACD}">
      <dgm:prSet/>
      <dgm:spPr/>
      <dgm:t>
        <a:bodyPr/>
        <a:lstStyle/>
        <a:p>
          <a:r>
            <a:rPr lang="en-IN" dirty="0" smtClean="0"/>
            <a:t>Package B</a:t>
          </a:r>
          <a:endParaRPr lang="en-US" dirty="0"/>
        </a:p>
      </dgm:t>
    </dgm:pt>
    <dgm:pt modelId="{8D514601-A535-4C2B-8D6B-6956F8AAECCD}" type="parTrans" cxnId="{18B8F73B-DBD9-4919-8C53-7D7664D790DB}">
      <dgm:prSet/>
      <dgm:spPr/>
      <dgm:t>
        <a:bodyPr/>
        <a:lstStyle/>
        <a:p>
          <a:endParaRPr lang="en-US"/>
        </a:p>
      </dgm:t>
    </dgm:pt>
    <dgm:pt modelId="{51ECE6F7-C344-4504-8C5B-002CB2BE3DB1}" type="sibTrans" cxnId="{18B8F73B-DBD9-4919-8C53-7D7664D790DB}">
      <dgm:prSet/>
      <dgm:spPr/>
      <dgm:t>
        <a:bodyPr/>
        <a:lstStyle/>
        <a:p>
          <a:endParaRPr lang="en-US"/>
        </a:p>
      </dgm:t>
    </dgm:pt>
    <dgm:pt modelId="{DD633F97-1ABE-4BA1-A0B9-7998874CBFE7}" type="pres">
      <dgm:prSet presAssocID="{A9465D94-3E39-4B08-8FE2-F22893426CC9}" presName="compositeShape" presStyleCnt="0">
        <dgm:presLayoutVars>
          <dgm:chMax val="9"/>
          <dgm:dir/>
          <dgm:resizeHandles val="exact"/>
        </dgm:presLayoutVars>
      </dgm:prSet>
      <dgm:spPr/>
      <dgm:t>
        <a:bodyPr/>
        <a:lstStyle/>
        <a:p>
          <a:endParaRPr lang="en-US"/>
        </a:p>
      </dgm:t>
    </dgm:pt>
    <dgm:pt modelId="{FCFFA9AB-960E-40E9-818D-BC8CE53182A9}" type="pres">
      <dgm:prSet presAssocID="{A9465D94-3E39-4B08-8FE2-F22893426CC9}" presName="triangle1" presStyleLbl="node1" presStyleIdx="0" presStyleCnt="4" custLinFactNeighborX="22358">
        <dgm:presLayoutVars>
          <dgm:bulletEnabled val="1"/>
        </dgm:presLayoutVars>
      </dgm:prSet>
      <dgm:spPr/>
      <dgm:t>
        <a:bodyPr/>
        <a:lstStyle/>
        <a:p>
          <a:endParaRPr lang="en-US"/>
        </a:p>
      </dgm:t>
    </dgm:pt>
    <dgm:pt modelId="{439F9D83-6AE0-405D-82E3-014C2B22F856}" type="pres">
      <dgm:prSet presAssocID="{A9465D94-3E39-4B08-8FE2-F22893426CC9}" presName="triangle2" presStyleLbl="node1" presStyleIdx="1" presStyleCnt="4" custLinFactNeighborX="22338" custLinFactNeighborY="2582">
        <dgm:presLayoutVars>
          <dgm:bulletEnabled val="1"/>
        </dgm:presLayoutVars>
      </dgm:prSet>
      <dgm:spPr/>
      <dgm:t>
        <a:bodyPr/>
        <a:lstStyle/>
        <a:p>
          <a:endParaRPr lang="en-US"/>
        </a:p>
      </dgm:t>
    </dgm:pt>
    <dgm:pt modelId="{8C2A8CAF-3ED2-45A0-B988-0B901DB03335}" type="pres">
      <dgm:prSet presAssocID="{A9465D94-3E39-4B08-8FE2-F22893426CC9}" presName="triangle3" presStyleLbl="node1" presStyleIdx="2" presStyleCnt="4" custLinFactNeighborX="22358" custLinFactNeighborY="-454">
        <dgm:presLayoutVars>
          <dgm:bulletEnabled val="1"/>
        </dgm:presLayoutVars>
      </dgm:prSet>
      <dgm:spPr/>
      <dgm:t>
        <a:bodyPr/>
        <a:lstStyle/>
        <a:p>
          <a:endParaRPr lang="en-US"/>
        </a:p>
      </dgm:t>
    </dgm:pt>
    <dgm:pt modelId="{392CA66C-FC68-481B-9DFB-93B70E5E4657}" type="pres">
      <dgm:prSet presAssocID="{A9465D94-3E39-4B08-8FE2-F22893426CC9}" presName="triangle4" presStyleLbl="node1" presStyleIdx="3" presStyleCnt="4" custLinFactNeighborX="22131" custLinFactNeighborY="3693">
        <dgm:presLayoutVars>
          <dgm:bulletEnabled val="1"/>
        </dgm:presLayoutVars>
      </dgm:prSet>
      <dgm:spPr/>
      <dgm:t>
        <a:bodyPr/>
        <a:lstStyle/>
        <a:p>
          <a:endParaRPr lang="en-US"/>
        </a:p>
      </dgm:t>
    </dgm:pt>
  </dgm:ptLst>
  <dgm:cxnLst>
    <dgm:cxn modelId="{6CF0359A-9234-46AD-9B8A-DDAA741EBDFC}" type="presOf" srcId="{3047E2BE-6041-4D0C-A20E-A6B5026BEACD}" destId="{392CA66C-FC68-481B-9DFB-93B70E5E4657}" srcOrd="0" destOrd="0" presId="urn:microsoft.com/office/officeart/2005/8/layout/pyramid4"/>
    <dgm:cxn modelId="{77D07F10-AB07-4C3D-A28F-DD14F01EA2C6}" srcId="{A9465D94-3E39-4B08-8FE2-F22893426CC9}" destId="{D6D5C949-D222-4636-BC7D-025B18A8097E}" srcOrd="2" destOrd="0" parTransId="{B7E9DD14-AEE2-4FEA-8CEA-5DAFD513A1D5}" sibTransId="{C9277D7D-9AFF-43F8-ACDE-61A1A3711C3B}"/>
    <dgm:cxn modelId="{0ABD64F6-D8FF-4127-881F-0E3A0C3A8B90}" type="presOf" srcId="{D6D5C949-D222-4636-BC7D-025B18A8097E}" destId="{8C2A8CAF-3ED2-45A0-B988-0B901DB03335}" srcOrd="0" destOrd="0" presId="urn:microsoft.com/office/officeart/2005/8/layout/pyramid4"/>
    <dgm:cxn modelId="{1B7152B5-74BE-4830-9B16-471AB3EF1473}" srcId="{A9465D94-3E39-4B08-8FE2-F22893426CC9}" destId="{693A4FB6-AFEF-4762-A8F7-8729066CE386}" srcOrd="0" destOrd="0" parTransId="{E6A4ED78-BCDE-4B1D-9150-A6D566B41B1C}" sibTransId="{E3A94AEE-E1AD-4117-A524-80F2F211509A}"/>
    <dgm:cxn modelId="{E6279B2F-7D03-41C5-8926-A8F034138FAD}" type="presOf" srcId="{693A4FB6-AFEF-4762-A8F7-8729066CE386}" destId="{FCFFA9AB-960E-40E9-818D-BC8CE53182A9}" srcOrd="0" destOrd="0" presId="urn:microsoft.com/office/officeart/2005/8/layout/pyramid4"/>
    <dgm:cxn modelId="{8339070D-62EA-4955-8734-469D9A26A633}" type="presOf" srcId="{F18E5BDE-CDA3-4765-BE6B-9CDD365063BC}" destId="{439F9D83-6AE0-405D-82E3-014C2B22F856}" srcOrd="0" destOrd="0" presId="urn:microsoft.com/office/officeart/2005/8/layout/pyramid4"/>
    <dgm:cxn modelId="{F06C2653-5D02-4EF1-B584-902E076F5D80}" type="presOf" srcId="{A9465D94-3E39-4B08-8FE2-F22893426CC9}" destId="{DD633F97-1ABE-4BA1-A0B9-7998874CBFE7}" srcOrd="0" destOrd="0" presId="urn:microsoft.com/office/officeart/2005/8/layout/pyramid4"/>
    <dgm:cxn modelId="{213EB435-ADF3-4338-A83A-80E145109B72}" srcId="{A9465D94-3E39-4B08-8FE2-F22893426CC9}" destId="{F18E5BDE-CDA3-4765-BE6B-9CDD365063BC}" srcOrd="1" destOrd="0" parTransId="{B0A26689-D338-4A02-A028-D8061F80119D}" sibTransId="{6AF467E3-8D19-4DC1-B8DD-639F0B1D96DC}"/>
    <dgm:cxn modelId="{18B8F73B-DBD9-4919-8C53-7D7664D790DB}" srcId="{A9465D94-3E39-4B08-8FE2-F22893426CC9}" destId="{3047E2BE-6041-4D0C-A20E-A6B5026BEACD}" srcOrd="3" destOrd="0" parTransId="{8D514601-A535-4C2B-8D6B-6956F8AAECCD}" sibTransId="{51ECE6F7-C344-4504-8C5B-002CB2BE3DB1}"/>
    <dgm:cxn modelId="{5BD07794-4C32-4ADC-9C33-E7B8FDDC1E23}" type="presParOf" srcId="{DD633F97-1ABE-4BA1-A0B9-7998874CBFE7}" destId="{FCFFA9AB-960E-40E9-818D-BC8CE53182A9}" srcOrd="0" destOrd="0" presId="urn:microsoft.com/office/officeart/2005/8/layout/pyramid4"/>
    <dgm:cxn modelId="{637FAE23-93DE-4ACC-B7A4-AC19924231B7}" type="presParOf" srcId="{DD633F97-1ABE-4BA1-A0B9-7998874CBFE7}" destId="{439F9D83-6AE0-405D-82E3-014C2B22F856}" srcOrd="1" destOrd="0" presId="urn:microsoft.com/office/officeart/2005/8/layout/pyramid4"/>
    <dgm:cxn modelId="{C018C011-A533-4519-B02C-956DE6CB8FAD}" type="presParOf" srcId="{DD633F97-1ABE-4BA1-A0B9-7998874CBFE7}" destId="{8C2A8CAF-3ED2-45A0-B988-0B901DB03335}" srcOrd="2" destOrd="0" presId="urn:microsoft.com/office/officeart/2005/8/layout/pyramid4"/>
    <dgm:cxn modelId="{35E96719-C3B2-44E7-A594-6C81303D604D}" type="presParOf" srcId="{DD633F97-1ABE-4BA1-A0B9-7998874CBFE7}" destId="{392CA66C-FC68-481B-9DFB-93B70E5E4657}" srcOrd="3" destOrd="0" presId="urn:microsoft.com/office/officeart/2005/8/layout/pyramid4"/>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D988AC9-F72C-462D-9089-BADCE1C4955E}">
      <dsp:nvSpPr>
        <dsp:cNvPr id="0" name=""/>
        <dsp:cNvSpPr/>
      </dsp:nvSpPr>
      <dsp:spPr>
        <a:xfrm rot="5400000">
          <a:off x="-122420" y="123161"/>
          <a:ext cx="816137" cy="5712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122420" y="123161"/>
        <a:ext cx="816137" cy="571296"/>
      </dsp:txXfrm>
    </dsp:sp>
    <dsp:sp modelId="{00322E45-B1A0-4146-A771-C82DB4A28F78}">
      <dsp:nvSpPr>
        <dsp:cNvPr id="0" name=""/>
        <dsp:cNvSpPr/>
      </dsp:nvSpPr>
      <dsp:spPr>
        <a:xfrm rot="5400000">
          <a:off x="1100523" y="-528486"/>
          <a:ext cx="530489" cy="158894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smtClean="0"/>
            <a:t>Bike</a:t>
          </a:r>
          <a:endParaRPr lang="en-US" sz="1800" kern="1200" dirty="0"/>
        </a:p>
        <a:p>
          <a:pPr marL="228600" lvl="2" indent="-114300" algn="l" defTabSz="533400">
            <a:lnSpc>
              <a:spcPct val="90000"/>
            </a:lnSpc>
            <a:spcBef>
              <a:spcPct val="0"/>
            </a:spcBef>
            <a:spcAft>
              <a:spcPct val="15000"/>
            </a:spcAft>
            <a:buChar char="••"/>
          </a:pPr>
          <a:r>
            <a:rPr lang="en-IN" sz="1200" kern="1200" dirty="0" smtClean="0"/>
            <a:t>Type</a:t>
          </a:r>
          <a:endParaRPr lang="en-US" sz="1200" kern="1200" dirty="0"/>
        </a:p>
      </dsp:txBody>
      <dsp:txXfrm rot="5400000">
        <a:off x="1100523" y="-528486"/>
        <a:ext cx="530489" cy="1588943"/>
      </dsp:txXfrm>
    </dsp:sp>
    <dsp:sp modelId="{D99C613C-862F-4760-96B0-0259B7BAC2A7}">
      <dsp:nvSpPr>
        <dsp:cNvPr id="0" name=""/>
        <dsp:cNvSpPr/>
      </dsp:nvSpPr>
      <dsp:spPr>
        <a:xfrm rot="5400000">
          <a:off x="-122420" y="722463"/>
          <a:ext cx="816137" cy="5712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122420" y="722463"/>
        <a:ext cx="816137" cy="571296"/>
      </dsp:txXfrm>
    </dsp:sp>
    <dsp:sp modelId="{17283B1F-6FC6-4E64-8DD1-C37233F1F00D}">
      <dsp:nvSpPr>
        <dsp:cNvPr id="0" name=""/>
        <dsp:cNvSpPr/>
      </dsp:nvSpPr>
      <dsp:spPr>
        <a:xfrm rot="5400000">
          <a:off x="1100523" y="70816"/>
          <a:ext cx="530489" cy="158894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smtClean="0"/>
            <a:t>Car</a:t>
          </a:r>
          <a:endParaRPr lang="en-US" sz="1800" kern="1200" dirty="0"/>
        </a:p>
        <a:p>
          <a:pPr marL="228600" lvl="2" indent="-114300" algn="l" defTabSz="533400">
            <a:lnSpc>
              <a:spcPct val="90000"/>
            </a:lnSpc>
            <a:spcBef>
              <a:spcPct val="0"/>
            </a:spcBef>
            <a:spcAft>
              <a:spcPct val="15000"/>
            </a:spcAft>
            <a:buChar char="••"/>
          </a:pPr>
          <a:r>
            <a:rPr lang="en-IN" sz="1200" kern="1200" dirty="0" smtClean="0"/>
            <a:t>Type</a:t>
          </a:r>
          <a:endParaRPr lang="en-US" sz="1200" kern="1200" dirty="0"/>
        </a:p>
      </dsp:txBody>
      <dsp:txXfrm rot="5400000">
        <a:off x="1100523" y="70816"/>
        <a:ext cx="530489" cy="1588943"/>
      </dsp:txXfrm>
    </dsp:sp>
    <dsp:sp modelId="{097DFF6C-8BFF-4FFD-9AAD-0302D2D3F126}">
      <dsp:nvSpPr>
        <dsp:cNvPr id="0" name=""/>
        <dsp:cNvSpPr/>
      </dsp:nvSpPr>
      <dsp:spPr>
        <a:xfrm rot="5400000">
          <a:off x="-122420" y="770489"/>
          <a:ext cx="816137" cy="5712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122420" y="770489"/>
        <a:ext cx="816137" cy="571296"/>
      </dsp:txXfrm>
    </dsp:sp>
    <dsp:sp modelId="{92B2E0AD-681B-4E09-B2AB-7376CE8E79D9}">
      <dsp:nvSpPr>
        <dsp:cNvPr id="0" name=""/>
        <dsp:cNvSpPr/>
      </dsp:nvSpPr>
      <dsp:spPr>
        <a:xfrm rot="5400000">
          <a:off x="1100523" y="670118"/>
          <a:ext cx="530489" cy="158894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err="1" smtClean="0"/>
            <a:t>MultiAxle</a:t>
          </a:r>
          <a:endParaRPr lang="en-US" sz="1800" kern="1200" dirty="0"/>
        </a:p>
        <a:p>
          <a:pPr marL="228600" lvl="2" indent="-114300" algn="l" defTabSz="533400">
            <a:lnSpc>
              <a:spcPct val="90000"/>
            </a:lnSpc>
            <a:spcBef>
              <a:spcPct val="0"/>
            </a:spcBef>
            <a:spcAft>
              <a:spcPct val="15000"/>
            </a:spcAft>
            <a:buChar char="••"/>
          </a:pPr>
          <a:r>
            <a:rPr lang="en-IN" sz="1200" kern="1200" dirty="0" smtClean="0"/>
            <a:t>Type</a:t>
          </a:r>
          <a:endParaRPr lang="en-US" sz="1200" kern="1200" dirty="0"/>
        </a:p>
      </dsp:txBody>
      <dsp:txXfrm rot="5400000">
        <a:off x="1100523" y="670118"/>
        <a:ext cx="530489" cy="158894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CFFA9AB-960E-40E9-818D-BC8CE53182A9}">
      <dsp:nvSpPr>
        <dsp:cNvPr id="0" name=""/>
        <dsp:cNvSpPr/>
      </dsp:nvSpPr>
      <dsp:spPr>
        <a:xfrm>
          <a:off x="1589740" y="0"/>
          <a:ext cx="1152128" cy="115212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IN" sz="1000" kern="1200" dirty="0" smtClean="0"/>
            <a:t>Package</a:t>
          </a:r>
        </a:p>
        <a:p>
          <a:pPr lvl="0" algn="ctr" defTabSz="444500">
            <a:lnSpc>
              <a:spcPct val="90000"/>
            </a:lnSpc>
            <a:spcBef>
              <a:spcPct val="0"/>
            </a:spcBef>
            <a:spcAft>
              <a:spcPct val="35000"/>
            </a:spcAft>
          </a:pPr>
          <a:r>
            <a:rPr lang="en-IN" sz="1000" kern="1200" dirty="0" smtClean="0"/>
            <a:t>A</a:t>
          </a:r>
          <a:endParaRPr lang="en-US" sz="1000" kern="1200" dirty="0"/>
        </a:p>
      </dsp:txBody>
      <dsp:txXfrm>
        <a:off x="1589740" y="0"/>
        <a:ext cx="1152128" cy="1152128"/>
      </dsp:txXfrm>
    </dsp:sp>
    <dsp:sp modelId="{439F9D83-6AE0-405D-82E3-014C2B22F856}">
      <dsp:nvSpPr>
        <dsp:cNvPr id="0" name=""/>
        <dsp:cNvSpPr/>
      </dsp:nvSpPr>
      <dsp:spPr>
        <a:xfrm>
          <a:off x="1013446" y="1152128"/>
          <a:ext cx="1152128" cy="115212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IN" sz="1000" kern="1200" dirty="0" smtClean="0"/>
            <a:t>Package C</a:t>
          </a:r>
          <a:endParaRPr lang="en-US" sz="1000" kern="1200" dirty="0"/>
        </a:p>
      </dsp:txBody>
      <dsp:txXfrm>
        <a:off x="1013446" y="1152128"/>
        <a:ext cx="1152128" cy="1152128"/>
      </dsp:txXfrm>
    </dsp:sp>
    <dsp:sp modelId="{8C2A8CAF-3ED2-45A0-B988-0B901DB03335}">
      <dsp:nvSpPr>
        <dsp:cNvPr id="0" name=""/>
        <dsp:cNvSpPr/>
      </dsp:nvSpPr>
      <dsp:spPr>
        <a:xfrm rot="10800000">
          <a:off x="1589740" y="1146897"/>
          <a:ext cx="1152128" cy="115212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b="1" u="sng" kern="1200" dirty="0" smtClean="0">
              <a:latin typeface="Josefin Sans"/>
            </a:rPr>
            <a:t>Package</a:t>
          </a:r>
          <a:endParaRPr lang="en-US" sz="900" b="1" u="sng" kern="1200" dirty="0">
            <a:latin typeface="Josefin Sans"/>
          </a:endParaRPr>
        </a:p>
      </dsp:txBody>
      <dsp:txXfrm rot="10800000">
        <a:off x="1589740" y="1146897"/>
        <a:ext cx="1152128" cy="1152128"/>
      </dsp:txXfrm>
    </dsp:sp>
    <dsp:sp modelId="{392CA66C-FC68-481B-9DFB-93B70E5E4657}">
      <dsp:nvSpPr>
        <dsp:cNvPr id="0" name=""/>
        <dsp:cNvSpPr/>
      </dsp:nvSpPr>
      <dsp:spPr>
        <a:xfrm>
          <a:off x="2163189" y="1152128"/>
          <a:ext cx="1152128" cy="115212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IN" sz="1000" kern="1200" dirty="0" smtClean="0"/>
            <a:t>Package B</a:t>
          </a:r>
          <a:endParaRPr lang="en-US" sz="1000" kern="1200" dirty="0"/>
        </a:p>
      </dsp:txBody>
      <dsp:txXfrm>
        <a:off x="2163189" y="1152128"/>
        <a:ext cx="1152128" cy="11521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a7692bd1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a7692bd1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7692bd1e7_0_6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a7692bd1e7_0_6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a7692bd1e7_0_6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a7692bd1e7_0_6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7692bd1e7_0_57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7692bd1e7_0_5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7692bd1e7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7692bd1e7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7692bd1e7_0_1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7692bd1e7_0_1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7692bd1e7_0_57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7692bd1e7_0_5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a7692bd1e7_0_1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a7692bd1e7_0_1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a7692bd1e7_0_36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a7692bd1e7_0_36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7692bd1e7_0_7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7692bd1e7_0_7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b6a833e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b6a833e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1" name="Google Shape;11;p2"/>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321790" y="-9925"/>
            <a:ext cx="1299900" cy="518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480150" y="2020088"/>
            <a:ext cx="8183700" cy="4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243850" y="2379913"/>
            <a:ext cx="4656300" cy="3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1pPr>
            <a:lvl2pPr lvl="1"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4_1">
    <p:bg>
      <p:bgPr>
        <a:solidFill>
          <a:schemeClr val="dk1"/>
        </a:solid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2602214" y="8701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85" name="Google Shape;85;p13"/>
          <p:cNvSpPr txBox="1">
            <a:spLocks noGrp="1"/>
          </p:cNvSpPr>
          <p:nvPr>
            <p:ph type="subTitle" idx="1"/>
          </p:nvPr>
        </p:nvSpPr>
        <p:spPr>
          <a:xfrm>
            <a:off x="2602213" y="12851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6" name="Google Shape;86;p13"/>
          <p:cNvSpPr txBox="1">
            <a:spLocks noGrp="1"/>
          </p:cNvSpPr>
          <p:nvPr>
            <p:ph type="title" idx="2" hasCustomPrompt="1"/>
          </p:nvPr>
        </p:nvSpPr>
        <p:spPr>
          <a:xfrm>
            <a:off x="2602224" y="5206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3"/>
          </p:nvPr>
        </p:nvSpPr>
        <p:spPr>
          <a:xfrm>
            <a:off x="4899589" y="8667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88" name="Google Shape;88;p13"/>
          <p:cNvSpPr txBox="1">
            <a:spLocks noGrp="1"/>
          </p:cNvSpPr>
          <p:nvPr>
            <p:ph type="subTitle" idx="4"/>
          </p:nvPr>
        </p:nvSpPr>
        <p:spPr>
          <a:xfrm>
            <a:off x="4899584" y="1279883"/>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9" name="Google Shape;89;p13"/>
          <p:cNvSpPr txBox="1">
            <a:spLocks noGrp="1"/>
          </p:cNvSpPr>
          <p:nvPr>
            <p:ph type="title" idx="5" hasCustomPrompt="1"/>
          </p:nvPr>
        </p:nvSpPr>
        <p:spPr>
          <a:xfrm>
            <a:off x="4899599" y="51723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90" name="Google Shape;90;p13"/>
          <p:cNvSpPr txBox="1">
            <a:spLocks noGrp="1"/>
          </p:cNvSpPr>
          <p:nvPr>
            <p:ph type="ctrTitle" idx="6"/>
          </p:nvPr>
        </p:nvSpPr>
        <p:spPr>
          <a:xfrm>
            <a:off x="2602214" y="368352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91" name="Google Shape;91;p13"/>
          <p:cNvSpPr txBox="1">
            <a:spLocks noGrp="1"/>
          </p:cNvSpPr>
          <p:nvPr>
            <p:ph type="subTitle" idx="7"/>
          </p:nvPr>
        </p:nvSpPr>
        <p:spPr>
          <a:xfrm>
            <a:off x="2602213" y="4096678"/>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2" name="Google Shape;92;p13"/>
          <p:cNvSpPr txBox="1">
            <a:spLocks noGrp="1"/>
          </p:cNvSpPr>
          <p:nvPr>
            <p:ph type="title" idx="8" hasCustomPrompt="1"/>
          </p:nvPr>
        </p:nvSpPr>
        <p:spPr>
          <a:xfrm>
            <a:off x="2602224" y="3334026"/>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93" name="Google Shape;93;p13"/>
          <p:cNvSpPr txBox="1">
            <a:spLocks noGrp="1"/>
          </p:cNvSpPr>
          <p:nvPr>
            <p:ph type="ctrTitle" idx="9"/>
          </p:nvPr>
        </p:nvSpPr>
        <p:spPr>
          <a:xfrm>
            <a:off x="4899589" y="368352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97775"/>
              </a:buClr>
              <a:buSzPts val="1200"/>
              <a:buNone/>
              <a:defRPr sz="1200"/>
            </a:lvl1pPr>
            <a:lvl2pPr lvl="1" rtl="0">
              <a:spcBef>
                <a:spcPts val="0"/>
              </a:spcBef>
              <a:spcAft>
                <a:spcPts val="0"/>
              </a:spcAft>
              <a:buClr>
                <a:srgbClr val="297775"/>
              </a:buClr>
              <a:buSzPts val="1200"/>
              <a:buNone/>
              <a:defRPr sz="1200">
                <a:solidFill>
                  <a:srgbClr val="297775"/>
                </a:solidFill>
              </a:defRPr>
            </a:lvl2pPr>
            <a:lvl3pPr lvl="2" rtl="0">
              <a:spcBef>
                <a:spcPts val="0"/>
              </a:spcBef>
              <a:spcAft>
                <a:spcPts val="0"/>
              </a:spcAft>
              <a:buClr>
                <a:srgbClr val="297775"/>
              </a:buClr>
              <a:buSzPts val="1200"/>
              <a:buNone/>
              <a:defRPr sz="1200">
                <a:solidFill>
                  <a:srgbClr val="297775"/>
                </a:solidFill>
              </a:defRPr>
            </a:lvl3pPr>
            <a:lvl4pPr lvl="3" rtl="0">
              <a:spcBef>
                <a:spcPts val="0"/>
              </a:spcBef>
              <a:spcAft>
                <a:spcPts val="0"/>
              </a:spcAft>
              <a:buClr>
                <a:srgbClr val="297775"/>
              </a:buClr>
              <a:buSzPts val="1200"/>
              <a:buNone/>
              <a:defRPr sz="1200">
                <a:solidFill>
                  <a:srgbClr val="297775"/>
                </a:solidFill>
              </a:defRPr>
            </a:lvl4pPr>
            <a:lvl5pPr lvl="4" rtl="0">
              <a:spcBef>
                <a:spcPts val="0"/>
              </a:spcBef>
              <a:spcAft>
                <a:spcPts val="0"/>
              </a:spcAft>
              <a:buClr>
                <a:srgbClr val="297775"/>
              </a:buClr>
              <a:buSzPts val="1200"/>
              <a:buNone/>
              <a:defRPr sz="1200">
                <a:solidFill>
                  <a:srgbClr val="297775"/>
                </a:solidFill>
              </a:defRPr>
            </a:lvl5pPr>
            <a:lvl6pPr lvl="5" rtl="0">
              <a:spcBef>
                <a:spcPts val="0"/>
              </a:spcBef>
              <a:spcAft>
                <a:spcPts val="0"/>
              </a:spcAft>
              <a:buClr>
                <a:srgbClr val="297775"/>
              </a:buClr>
              <a:buSzPts val="1200"/>
              <a:buNone/>
              <a:defRPr sz="1200">
                <a:solidFill>
                  <a:srgbClr val="297775"/>
                </a:solidFill>
              </a:defRPr>
            </a:lvl6pPr>
            <a:lvl7pPr lvl="6" rtl="0">
              <a:spcBef>
                <a:spcPts val="0"/>
              </a:spcBef>
              <a:spcAft>
                <a:spcPts val="0"/>
              </a:spcAft>
              <a:buClr>
                <a:srgbClr val="297775"/>
              </a:buClr>
              <a:buSzPts val="1200"/>
              <a:buNone/>
              <a:defRPr sz="1200">
                <a:solidFill>
                  <a:srgbClr val="297775"/>
                </a:solidFill>
              </a:defRPr>
            </a:lvl7pPr>
            <a:lvl8pPr lvl="7" rtl="0">
              <a:spcBef>
                <a:spcPts val="0"/>
              </a:spcBef>
              <a:spcAft>
                <a:spcPts val="0"/>
              </a:spcAft>
              <a:buClr>
                <a:srgbClr val="297775"/>
              </a:buClr>
              <a:buSzPts val="1200"/>
              <a:buNone/>
              <a:defRPr sz="1200">
                <a:solidFill>
                  <a:srgbClr val="297775"/>
                </a:solidFill>
              </a:defRPr>
            </a:lvl8pPr>
            <a:lvl9pPr lvl="8" rtl="0">
              <a:spcBef>
                <a:spcPts val="0"/>
              </a:spcBef>
              <a:spcAft>
                <a:spcPts val="0"/>
              </a:spcAft>
              <a:buClr>
                <a:srgbClr val="297775"/>
              </a:buClr>
              <a:buSzPts val="1200"/>
              <a:buNone/>
              <a:defRPr sz="1200">
                <a:solidFill>
                  <a:srgbClr val="297775"/>
                </a:solidFill>
              </a:defRPr>
            </a:lvl9pPr>
          </a:lstStyle>
          <a:p>
            <a:endParaRPr/>
          </a:p>
        </p:txBody>
      </p:sp>
      <p:sp>
        <p:nvSpPr>
          <p:cNvPr id="94" name="Google Shape;94;p13"/>
          <p:cNvSpPr txBox="1">
            <a:spLocks noGrp="1"/>
          </p:cNvSpPr>
          <p:nvPr>
            <p:ph type="subTitle" idx="13"/>
          </p:nvPr>
        </p:nvSpPr>
        <p:spPr>
          <a:xfrm>
            <a:off x="4899588" y="4098578"/>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5" name="Google Shape;95;p13"/>
          <p:cNvSpPr txBox="1">
            <a:spLocks noGrp="1"/>
          </p:cNvSpPr>
          <p:nvPr>
            <p:ph type="title" idx="14" hasCustomPrompt="1"/>
          </p:nvPr>
        </p:nvSpPr>
        <p:spPr>
          <a:xfrm>
            <a:off x="4899599" y="333404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96" name="Google Shape;96;p13"/>
          <p:cNvSpPr/>
          <p:nvPr/>
        </p:nvSpPr>
        <p:spPr>
          <a:xfrm>
            <a:off x="219000" y="1953395"/>
            <a:ext cx="8706000" cy="123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0" y="2063077"/>
            <a:ext cx="9144000" cy="99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txBox="1">
            <a:spLocks noGrp="1"/>
          </p:cNvSpPr>
          <p:nvPr>
            <p:ph type="ctrTitle" idx="15"/>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00" name="Google Shape;100;p13"/>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2">
  <p:cSld name="CUSTOM_20">
    <p:spTree>
      <p:nvGrpSpPr>
        <p:cNvPr id="1" name="Shape 111"/>
        <p:cNvGrpSpPr/>
        <p:nvPr/>
      </p:nvGrpSpPr>
      <p:grpSpPr>
        <a:xfrm>
          <a:off x="0" y="0"/>
          <a:ext cx="0" cy="0"/>
          <a:chOff x="0" y="0"/>
          <a:chExt cx="0" cy="0"/>
        </a:xfrm>
      </p:grpSpPr>
      <p:sp>
        <p:nvSpPr>
          <p:cNvPr id="112" name="Google Shape;112;p15"/>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425075" y="539400"/>
            <a:ext cx="4293900" cy="4064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16" name="Google Shape;116;p15"/>
          <p:cNvSpPr/>
          <p:nvPr/>
        </p:nvSpPr>
        <p:spPr>
          <a:xfrm>
            <a:off x="2147425" y="1164000"/>
            <a:ext cx="4849200" cy="2815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txBox="1">
            <a:spLocks noGrp="1"/>
          </p:cNvSpPr>
          <p:nvPr>
            <p:ph type="title" idx="2"/>
          </p:nvPr>
        </p:nvSpPr>
        <p:spPr>
          <a:xfrm>
            <a:off x="4290600" y="3007119"/>
            <a:ext cx="2269500" cy="40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1600"/>
              <a:buNone/>
              <a:defRPr sz="1600"/>
            </a:lvl1pPr>
            <a:lvl2pPr lvl="1" rtl="0">
              <a:spcBef>
                <a:spcPts val="0"/>
              </a:spcBef>
              <a:spcAft>
                <a:spcPts val="0"/>
              </a:spcAft>
              <a:buClr>
                <a:schemeClr val="accent6"/>
              </a:buClr>
              <a:buSzPts val="2800"/>
              <a:buNone/>
              <a:defRPr>
                <a:solidFill>
                  <a:schemeClr val="accent6"/>
                </a:solidFill>
                <a:latin typeface="Josefin Slab"/>
                <a:ea typeface="Josefin Slab"/>
                <a:cs typeface="Josefin Slab"/>
                <a:sym typeface="Josefin Slab"/>
              </a:defRPr>
            </a:lvl2pPr>
            <a:lvl3pPr lvl="2" rtl="0">
              <a:spcBef>
                <a:spcPts val="0"/>
              </a:spcBef>
              <a:spcAft>
                <a:spcPts val="0"/>
              </a:spcAft>
              <a:buClr>
                <a:schemeClr val="accent6"/>
              </a:buClr>
              <a:buSzPts val="2800"/>
              <a:buNone/>
              <a:defRPr>
                <a:solidFill>
                  <a:schemeClr val="accent6"/>
                </a:solidFill>
                <a:latin typeface="Josefin Slab"/>
                <a:ea typeface="Josefin Slab"/>
                <a:cs typeface="Josefin Slab"/>
                <a:sym typeface="Josefin Slab"/>
              </a:defRPr>
            </a:lvl3pPr>
            <a:lvl4pPr lvl="3" rtl="0">
              <a:spcBef>
                <a:spcPts val="0"/>
              </a:spcBef>
              <a:spcAft>
                <a:spcPts val="0"/>
              </a:spcAft>
              <a:buClr>
                <a:schemeClr val="accent6"/>
              </a:buClr>
              <a:buSzPts val="2800"/>
              <a:buNone/>
              <a:defRPr>
                <a:solidFill>
                  <a:schemeClr val="accent6"/>
                </a:solidFill>
                <a:latin typeface="Josefin Slab"/>
                <a:ea typeface="Josefin Slab"/>
                <a:cs typeface="Josefin Slab"/>
                <a:sym typeface="Josefin Slab"/>
              </a:defRPr>
            </a:lvl4pPr>
            <a:lvl5pPr lvl="4" rtl="0">
              <a:spcBef>
                <a:spcPts val="0"/>
              </a:spcBef>
              <a:spcAft>
                <a:spcPts val="0"/>
              </a:spcAft>
              <a:buClr>
                <a:schemeClr val="accent6"/>
              </a:buClr>
              <a:buSzPts val="2800"/>
              <a:buNone/>
              <a:defRPr>
                <a:solidFill>
                  <a:schemeClr val="accent6"/>
                </a:solidFill>
                <a:latin typeface="Josefin Slab"/>
                <a:ea typeface="Josefin Slab"/>
                <a:cs typeface="Josefin Slab"/>
                <a:sym typeface="Josefin Slab"/>
              </a:defRPr>
            </a:lvl5pPr>
            <a:lvl6pPr lvl="5" rtl="0">
              <a:spcBef>
                <a:spcPts val="0"/>
              </a:spcBef>
              <a:spcAft>
                <a:spcPts val="0"/>
              </a:spcAft>
              <a:buClr>
                <a:schemeClr val="accent6"/>
              </a:buClr>
              <a:buSzPts val="2800"/>
              <a:buNone/>
              <a:defRPr>
                <a:solidFill>
                  <a:schemeClr val="accent6"/>
                </a:solidFill>
                <a:latin typeface="Josefin Slab"/>
                <a:ea typeface="Josefin Slab"/>
                <a:cs typeface="Josefin Slab"/>
                <a:sym typeface="Josefin Slab"/>
              </a:defRPr>
            </a:lvl6pPr>
            <a:lvl7pPr lvl="6" rtl="0">
              <a:spcBef>
                <a:spcPts val="0"/>
              </a:spcBef>
              <a:spcAft>
                <a:spcPts val="0"/>
              </a:spcAft>
              <a:buClr>
                <a:schemeClr val="accent6"/>
              </a:buClr>
              <a:buSzPts val="2800"/>
              <a:buNone/>
              <a:defRPr>
                <a:solidFill>
                  <a:schemeClr val="accent6"/>
                </a:solidFill>
                <a:latin typeface="Josefin Slab"/>
                <a:ea typeface="Josefin Slab"/>
                <a:cs typeface="Josefin Slab"/>
                <a:sym typeface="Josefin Slab"/>
              </a:defRPr>
            </a:lvl7pPr>
            <a:lvl8pPr lvl="7" rtl="0">
              <a:spcBef>
                <a:spcPts val="0"/>
              </a:spcBef>
              <a:spcAft>
                <a:spcPts val="0"/>
              </a:spcAft>
              <a:buClr>
                <a:schemeClr val="accent6"/>
              </a:buClr>
              <a:buSzPts val="2800"/>
              <a:buNone/>
              <a:defRPr>
                <a:solidFill>
                  <a:schemeClr val="accent6"/>
                </a:solidFill>
                <a:latin typeface="Josefin Slab"/>
                <a:ea typeface="Josefin Slab"/>
                <a:cs typeface="Josefin Slab"/>
                <a:sym typeface="Josefin Slab"/>
              </a:defRPr>
            </a:lvl8pPr>
            <a:lvl9pPr lvl="8" rtl="0">
              <a:spcBef>
                <a:spcPts val="0"/>
              </a:spcBef>
              <a:spcAft>
                <a:spcPts val="0"/>
              </a:spcAft>
              <a:buClr>
                <a:schemeClr val="accent6"/>
              </a:buClr>
              <a:buSzPts val="2800"/>
              <a:buNone/>
              <a:defRPr>
                <a:solidFill>
                  <a:schemeClr val="accent6"/>
                </a:solidFill>
                <a:latin typeface="Josefin Slab"/>
                <a:ea typeface="Josefin Slab"/>
                <a:cs typeface="Josefin Slab"/>
                <a:sym typeface="Josefin Slab"/>
              </a:defRPr>
            </a:lvl9pPr>
          </a:lstStyle>
          <a:p>
            <a:endParaRPr/>
          </a:p>
        </p:txBody>
      </p:sp>
      <p:cxnSp>
        <p:nvCxnSpPr>
          <p:cNvPr id="118" name="Google Shape;118;p15"/>
          <p:cNvCxnSpPr/>
          <p:nvPr/>
        </p:nvCxnSpPr>
        <p:spPr>
          <a:xfrm>
            <a:off x="2425157" y="1479100"/>
            <a:ext cx="4293900" cy="0"/>
          </a:xfrm>
          <a:prstGeom prst="straightConnector1">
            <a:avLst/>
          </a:prstGeom>
          <a:noFill/>
          <a:ln w="19050" cap="flat" cmpd="sng">
            <a:solidFill>
              <a:schemeClr val="dk1"/>
            </a:solidFill>
            <a:prstDash val="solid"/>
            <a:round/>
            <a:headEnd type="none" w="med" len="med"/>
            <a:tailEnd type="none" w="med" len="med"/>
          </a:ln>
        </p:spPr>
      </p:cxnSp>
      <p:cxnSp>
        <p:nvCxnSpPr>
          <p:cNvPr id="119" name="Google Shape;119;p15"/>
          <p:cNvCxnSpPr/>
          <p:nvPr/>
        </p:nvCxnSpPr>
        <p:spPr>
          <a:xfrm>
            <a:off x="2425157" y="3650700"/>
            <a:ext cx="4293900" cy="0"/>
          </a:xfrm>
          <a:prstGeom prst="straightConnector1">
            <a:avLst/>
          </a:prstGeom>
          <a:noFill/>
          <a:ln w="19050" cap="flat" cmpd="sng">
            <a:solidFill>
              <a:schemeClr val="dk1"/>
            </a:solidFill>
            <a:prstDash val="solid"/>
            <a:round/>
            <a:headEnd type="none" w="med" len="med"/>
            <a:tailEnd type="none" w="med" len="med"/>
          </a:ln>
        </p:spPr>
      </p:cxnSp>
      <p:sp>
        <p:nvSpPr>
          <p:cNvPr id="120" name="Google Shape;120;p15"/>
          <p:cNvSpPr txBox="1">
            <a:spLocks noGrp="1"/>
          </p:cNvSpPr>
          <p:nvPr>
            <p:ph type="subTitle" idx="1"/>
          </p:nvPr>
        </p:nvSpPr>
        <p:spPr>
          <a:xfrm>
            <a:off x="2583900" y="1757400"/>
            <a:ext cx="3976200" cy="117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Josefin Slab"/>
              <a:buNone/>
              <a:defRPr sz="1600">
                <a:solidFill>
                  <a:schemeClr val="dk1"/>
                </a:solidFill>
                <a:latin typeface="Josefin Slab"/>
                <a:ea typeface="Josefin Slab"/>
                <a:cs typeface="Josefin Slab"/>
                <a:sym typeface="Josefin Slab"/>
              </a:defRPr>
            </a:lvl1pPr>
            <a:lvl2pPr lvl="1" algn="ctr" rtl="0">
              <a:lnSpc>
                <a:spcPct val="100000"/>
              </a:lnSpc>
              <a:spcBef>
                <a:spcPts val="0"/>
              </a:spcBef>
              <a:spcAft>
                <a:spcPts val="0"/>
              </a:spcAft>
              <a:buClr>
                <a:schemeClr val="accent6"/>
              </a:buClr>
              <a:buSzPts val="1800"/>
              <a:buNone/>
              <a:defRPr sz="1800">
                <a:solidFill>
                  <a:schemeClr val="accent6"/>
                </a:solidFill>
              </a:defRPr>
            </a:lvl2pPr>
            <a:lvl3pPr lvl="2" algn="ctr" rtl="0">
              <a:lnSpc>
                <a:spcPct val="100000"/>
              </a:lnSpc>
              <a:spcBef>
                <a:spcPts val="0"/>
              </a:spcBef>
              <a:spcAft>
                <a:spcPts val="0"/>
              </a:spcAft>
              <a:buClr>
                <a:schemeClr val="accent6"/>
              </a:buClr>
              <a:buSzPts val="1800"/>
              <a:buNone/>
              <a:defRPr sz="1800">
                <a:solidFill>
                  <a:schemeClr val="accent6"/>
                </a:solidFill>
              </a:defRPr>
            </a:lvl3pPr>
            <a:lvl4pPr lvl="3" algn="ctr" rtl="0">
              <a:lnSpc>
                <a:spcPct val="100000"/>
              </a:lnSpc>
              <a:spcBef>
                <a:spcPts val="0"/>
              </a:spcBef>
              <a:spcAft>
                <a:spcPts val="0"/>
              </a:spcAft>
              <a:buClr>
                <a:schemeClr val="accent6"/>
              </a:buClr>
              <a:buSzPts val="1800"/>
              <a:buNone/>
              <a:defRPr sz="1800">
                <a:solidFill>
                  <a:schemeClr val="accent6"/>
                </a:solidFill>
              </a:defRPr>
            </a:lvl4pPr>
            <a:lvl5pPr lvl="4" algn="ctr" rtl="0">
              <a:lnSpc>
                <a:spcPct val="100000"/>
              </a:lnSpc>
              <a:spcBef>
                <a:spcPts val="0"/>
              </a:spcBef>
              <a:spcAft>
                <a:spcPts val="0"/>
              </a:spcAft>
              <a:buClr>
                <a:schemeClr val="accent6"/>
              </a:buClr>
              <a:buSzPts val="1800"/>
              <a:buNone/>
              <a:defRPr sz="1800">
                <a:solidFill>
                  <a:schemeClr val="accent6"/>
                </a:solidFill>
              </a:defRPr>
            </a:lvl5pPr>
            <a:lvl6pPr lvl="5" algn="ctr" rtl="0">
              <a:lnSpc>
                <a:spcPct val="100000"/>
              </a:lnSpc>
              <a:spcBef>
                <a:spcPts val="0"/>
              </a:spcBef>
              <a:spcAft>
                <a:spcPts val="0"/>
              </a:spcAft>
              <a:buClr>
                <a:schemeClr val="accent6"/>
              </a:buClr>
              <a:buSzPts val="1800"/>
              <a:buNone/>
              <a:defRPr sz="1800">
                <a:solidFill>
                  <a:schemeClr val="accent6"/>
                </a:solidFill>
              </a:defRPr>
            </a:lvl6pPr>
            <a:lvl7pPr lvl="6" algn="ctr" rtl="0">
              <a:lnSpc>
                <a:spcPct val="100000"/>
              </a:lnSpc>
              <a:spcBef>
                <a:spcPts val="0"/>
              </a:spcBef>
              <a:spcAft>
                <a:spcPts val="0"/>
              </a:spcAft>
              <a:buClr>
                <a:schemeClr val="accent6"/>
              </a:buClr>
              <a:buSzPts val="1800"/>
              <a:buNone/>
              <a:defRPr sz="1800">
                <a:solidFill>
                  <a:schemeClr val="accent6"/>
                </a:solidFill>
              </a:defRPr>
            </a:lvl7pPr>
            <a:lvl8pPr lvl="7" algn="ctr" rtl="0">
              <a:lnSpc>
                <a:spcPct val="100000"/>
              </a:lnSpc>
              <a:spcBef>
                <a:spcPts val="0"/>
              </a:spcBef>
              <a:spcAft>
                <a:spcPts val="0"/>
              </a:spcAft>
              <a:buClr>
                <a:schemeClr val="accent6"/>
              </a:buClr>
              <a:buSzPts val="1800"/>
              <a:buNone/>
              <a:defRPr sz="1800">
                <a:solidFill>
                  <a:schemeClr val="accent6"/>
                </a:solidFill>
              </a:defRPr>
            </a:lvl8pPr>
            <a:lvl9pPr lvl="8" algn="ctr" rtl="0">
              <a:lnSpc>
                <a:spcPct val="100000"/>
              </a:lnSpc>
              <a:spcBef>
                <a:spcPts val="0"/>
              </a:spcBef>
              <a:spcAft>
                <a:spcPts val="0"/>
              </a:spcAft>
              <a:buClr>
                <a:schemeClr val="accent6"/>
              </a:buClr>
              <a:buSzPts val="1800"/>
              <a:buNone/>
              <a:defRPr sz="1800">
                <a:solidFill>
                  <a:schemeClr val="accent6"/>
                </a:solidFill>
              </a:defRPr>
            </a:lvl9pPr>
          </a:lstStyle>
          <a:p>
            <a:endParaRPr/>
          </a:p>
        </p:txBody>
      </p:sp>
      <p:sp>
        <p:nvSpPr>
          <p:cNvPr id="121" name="Google Shape;121;p15"/>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22" name="Google Shape;122;p15"/>
          <p:cNvSpPr txBox="1">
            <a:spLocks noGrp="1"/>
          </p:cNvSpPr>
          <p:nvPr>
            <p:ph type="ctrTitle" idx="3"/>
          </p:nvPr>
        </p:nvSpPr>
        <p:spPr>
          <a:xfrm>
            <a:off x="3549600" y="2754250"/>
            <a:ext cx="2044800" cy="50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2">
  <p:cSld name="BIG_NUMBER_1">
    <p:spTree>
      <p:nvGrpSpPr>
        <p:cNvPr id="1" name="Shape 123"/>
        <p:cNvGrpSpPr/>
        <p:nvPr/>
      </p:nvGrpSpPr>
      <p:grpSpPr>
        <a:xfrm>
          <a:off x="0" y="0"/>
          <a:ext cx="0" cy="0"/>
          <a:chOff x="0" y="0"/>
          <a:chExt cx="0" cy="0"/>
        </a:xfrm>
      </p:grpSpPr>
      <p:sp>
        <p:nvSpPr>
          <p:cNvPr id="124" name="Google Shape;124;p16"/>
          <p:cNvSpPr/>
          <p:nvPr/>
        </p:nvSpPr>
        <p:spPr>
          <a:xfrm>
            <a:off x="219013" y="916888"/>
            <a:ext cx="8706000" cy="7146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25" y="1044400"/>
            <a:ext cx="9144000" cy="4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txBox="1">
            <a:spLocks noGrp="1"/>
          </p:cNvSpPr>
          <p:nvPr>
            <p:ph type="title" hasCustomPrompt="1"/>
          </p:nvPr>
        </p:nvSpPr>
        <p:spPr>
          <a:xfrm>
            <a:off x="713388" y="1077425"/>
            <a:ext cx="77172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6"/>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29" name="Google Shape;129;p16"/>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30" name="Google Shape;130;p16"/>
          <p:cNvSpPr txBox="1">
            <a:spLocks noGrp="1"/>
          </p:cNvSpPr>
          <p:nvPr>
            <p:ph type="subTitle" idx="1"/>
          </p:nvPr>
        </p:nvSpPr>
        <p:spPr>
          <a:xfrm>
            <a:off x="2262188" y="1775175"/>
            <a:ext cx="4619700" cy="2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 name="Google Shape;131;p16"/>
          <p:cNvSpPr/>
          <p:nvPr/>
        </p:nvSpPr>
        <p:spPr>
          <a:xfrm>
            <a:off x="218988" y="2153438"/>
            <a:ext cx="8706000" cy="714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0" y="2280950"/>
            <a:ext cx="9144000" cy="459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txBox="1">
            <a:spLocks noGrp="1"/>
          </p:cNvSpPr>
          <p:nvPr>
            <p:ph type="title" idx="3" hasCustomPrompt="1"/>
          </p:nvPr>
        </p:nvSpPr>
        <p:spPr>
          <a:xfrm>
            <a:off x="713363" y="2313975"/>
            <a:ext cx="77172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4" name="Google Shape;134;p16"/>
          <p:cNvSpPr txBox="1">
            <a:spLocks noGrp="1"/>
          </p:cNvSpPr>
          <p:nvPr>
            <p:ph type="subTitle" idx="4"/>
          </p:nvPr>
        </p:nvSpPr>
        <p:spPr>
          <a:xfrm>
            <a:off x="2262163" y="3011725"/>
            <a:ext cx="4619700" cy="2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16"/>
          <p:cNvSpPr/>
          <p:nvPr/>
        </p:nvSpPr>
        <p:spPr>
          <a:xfrm>
            <a:off x="218988" y="3389988"/>
            <a:ext cx="8706000" cy="7146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12" y="3517495"/>
            <a:ext cx="9144000" cy="4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txBox="1">
            <a:spLocks noGrp="1"/>
          </p:cNvSpPr>
          <p:nvPr>
            <p:ph type="title" idx="5" hasCustomPrompt="1"/>
          </p:nvPr>
        </p:nvSpPr>
        <p:spPr>
          <a:xfrm>
            <a:off x="713363" y="3550525"/>
            <a:ext cx="77172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8" name="Google Shape;138;p16"/>
          <p:cNvSpPr txBox="1">
            <a:spLocks noGrp="1"/>
          </p:cNvSpPr>
          <p:nvPr>
            <p:ph type="subTitle" idx="6"/>
          </p:nvPr>
        </p:nvSpPr>
        <p:spPr>
          <a:xfrm>
            <a:off x="2262163" y="4248275"/>
            <a:ext cx="4619700" cy="2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3">
  <p:cSld name="BIG_NUMBER_1_1_1">
    <p:bg>
      <p:bgPr>
        <a:solidFill>
          <a:schemeClr val="dk1"/>
        </a:solidFill>
        <a:effectLst/>
      </p:bgPr>
    </p:bg>
    <p:spTree>
      <p:nvGrpSpPr>
        <p:cNvPr id="1" name="Shape 139"/>
        <p:cNvGrpSpPr/>
        <p:nvPr/>
      </p:nvGrpSpPr>
      <p:grpSpPr>
        <a:xfrm>
          <a:off x="0" y="0"/>
          <a:ext cx="0" cy="0"/>
          <a:chOff x="0" y="0"/>
          <a:chExt cx="0" cy="0"/>
        </a:xfrm>
      </p:grpSpPr>
      <p:sp>
        <p:nvSpPr>
          <p:cNvPr id="140" name="Google Shape;140;p17"/>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355350" y="1931250"/>
            <a:ext cx="2433300" cy="128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5893650" y="3252675"/>
            <a:ext cx="2433300" cy="12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817100" y="626150"/>
            <a:ext cx="2433300" cy="12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txBox="1">
            <a:spLocks noGrp="1"/>
          </p:cNvSpPr>
          <p:nvPr>
            <p:ph type="title" hasCustomPrompt="1"/>
          </p:nvPr>
        </p:nvSpPr>
        <p:spPr>
          <a:xfrm>
            <a:off x="917000" y="737838"/>
            <a:ext cx="2233500" cy="59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45" name="Google Shape;145;p17"/>
          <p:cNvSpPr txBox="1">
            <a:spLocks noGrp="1"/>
          </p:cNvSpPr>
          <p:nvPr>
            <p:ph type="subTitle" idx="1"/>
          </p:nvPr>
        </p:nvSpPr>
        <p:spPr>
          <a:xfrm>
            <a:off x="917000" y="1331418"/>
            <a:ext cx="2233500" cy="48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200"/>
              <a:buNone/>
              <a:defRPr>
                <a:solidFill>
                  <a:schemeClr val="accent1"/>
                </a:solidFill>
              </a:defRPr>
            </a:lvl2pPr>
            <a:lvl3pPr lvl="2" algn="ctr" rtl="0">
              <a:lnSpc>
                <a:spcPct val="100000"/>
              </a:lnSpc>
              <a:spcBef>
                <a:spcPts val="0"/>
              </a:spcBef>
              <a:spcAft>
                <a:spcPts val="0"/>
              </a:spcAft>
              <a:buClr>
                <a:schemeClr val="accent1"/>
              </a:buClr>
              <a:buSzPts val="1200"/>
              <a:buNone/>
              <a:defRPr>
                <a:solidFill>
                  <a:schemeClr val="accent1"/>
                </a:solidFill>
              </a:defRPr>
            </a:lvl3pPr>
            <a:lvl4pPr lvl="3" algn="ctr" rtl="0">
              <a:lnSpc>
                <a:spcPct val="100000"/>
              </a:lnSpc>
              <a:spcBef>
                <a:spcPts val="0"/>
              </a:spcBef>
              <a:spcAft>
                <a:spcPts val="0"/>
              </a:spcAft>
              <a:buClr>
                <a:schemeClr val="accent1"/>
              </a:buClr>
              <a:buSzPts val="1200"/>
              <a:buNone/>
              <a:defRPr>
                <a:solidFill>
                  <a:schemeClr val="accent1"/>
                </a:solidFill>
              </a:defRPr>
            </a:lvl4pPr>
            <a:lvl5pPr lvl="4" algn="ctr" rtl="0">
              <a:lnSpc>
                <a:spcPct val="100000"/>
              </a:lnSpc>
              <a:spcBef>
                <a:spcPts val="0"/>
              </a:spcBef>
              <a:spcAft>
                <a:spcPts val="0"/>
              </a:spcAft>
              <a:buClr>
                <a:schemeClr val="accent1"/>
              </a:buClr>
              <a:buSzPts val="1200"/>
              <a:buNone/>
              <a:defRPr>
                <a:solidFill>
                  <a:schemeClr val="accent1"/>
                </a:solidFill>
              </a:defRPr>
            </a:lvl5pPr>
            <a:lvl6pPr lvl="5" algn="ctr" rtl="0">
              <a:lnSpc>
                <a:spcPct val="100000"/>
              </a:lnSpc>
              <a:spcBef>
                <a:spcPts val="0"/>
              </a:spcBef>
              <a:spcAft>
                <a:spcPts val="0"/>
              </a:spcAft>
              <a:buClr>
                <a:schemeClr val="accent1"/>
              </a:buClr>
              <a:buSzPts val="1200"/>
              <a:buNone/>
              <a:defRPr>
                <a:solidFill>
                  <a:schemeClr val="accent1"/>
                </a:solidFill>
              </a:defRPr>
            </a:lvl6pPr>
            <a:lvl7pPr lvl="6" algn="ctr" rtl="0">
              <a:lnSpc>
                <a:spcPct val="100000"/>
              </a:lnSpc>
              <a:spcBef>
                <a:spcPts val="0"/>
              </a:spcBef>
              <a:spcAft>
                <a:spcPts val="0"/>
              </a:spcAft>
              <a:buClr>
                <a:schemeClr val="accent1"/>
              </a:buClr>
              <a:buSzPts val="1200"/>
              <a:buNone/>
              <a:defRPr>
                <a:solidFill>
                  <a:schemeClr val="accent1"/>
                </a:solidFill>
              </a:defRPr>
            </a:lvl7pPr>
            <a:lvl8pPr lvl="7" algn="ctr" rtl="0">
              <a:lnSpc>
                <a:spcPct val="100000"/>
              </a:lnSpc>
              <a:spcBef>
                <a:spcPts val="0"/>
              </a:spcBef>
              <a:spcAft>
                <a:spcPts val="0"/>
              </a:spcAft>
              <a:buClr>
                <a:schemeClr val="accent1"/>
              </a:buClr>
              <a:buSzPts val="1200"/>
              <a:buNone/>
              <a:defRPr>
                <a:solidFill>
                  <a:schemeClr val="accent1"/>
                </a:solidFill>
              </a:defRPr>
            </a:lvl8pPr>
            <a:lvl9pPr lvl="8" algn="ctr" rtl="0">
              <a:lnSpc>
                <a:spcPct val="100000"/>
              </a:lnSpc>
              <a:spcBef>
                <a:spcPts val="0"/>
              </a:spcBef>
              <a:spcAft>
                <a:spcPts val="0"/>
              </a:spcAft>
              <a:buClr>
                <a:schemeClr val="accent1"/>
              </a:buClr>
              <a:buSzPts val="1200"/>
              <a:buNone/>
              <a:defRPr>
                <a:solidFill>
                  <a:schemeClr val="accent1"/>
                </a:solidFill>
              </a:defRPr>
            </a:lvl9pPr>
          </a:lstStyle>
          <a:p>
            <a:endParaRPr/>
          </a:p>
        </p:txBody>
      </p:sp>
      <p:sp>
        <p:nvSpPr>
          <p:cNvPr id="146" name="Google Shape;146;p17"/>
          <p:cNvSpPr txBox="1">
            <a:spLocks noGrp="1"/>
          </p:cNvSpPr>
          <p:nvPr>
            <p:ph type="title" idx="2" hasCustomPrompt="1"/>
          </p:nvPr>
        </p:nvSpPr>
        <p:spPr>
          <a:xfrm>
            <a:off x="3455250" y="2020913"/>
            <a:ext cx="2233500" cy="59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a:solidFill>
                  <a:schemeClr val="dk1"/>
                </a:solidFill>
              </a:defRPr>
            </a:lvl1pPr>
            <a:lvl2pPr lvl="1" algn="ctr" rtl="0">
              <a:spcBef>
                <a:spcPts val="0"/>
              </a:spcBef>
              <a:spcAft>
                <a:spcPts val="0"/>
              </a:spcAft>
              <a:buClr>
                <a:schemeClr val="dk1"/>
              </a:buClr>
              <a:buSzPts val="12000"/>
              <a:buNone/>
              <a:defRPr sz="12000">
                <a:solidFill>
                  <a:schemeClr val="dk1"/>
                </a:solidFill>
              </a:defRPr>
            </a:lvl2pPr>
            <a:lvl3pPr lvl="2" algn="ctr" rtl="0">
              <a:spcBef>
                <a:spcPts val="0"/>
              </a:spcBef>
              <a:spcAft>
                <a:spcPts val="0"/>
              </a:spcAft>
              <a:buClr>
                <a:schemeClr val="dk1"/>
              </a:buClr>
              <a:buSzPts val="12000"/>
              <a:buNone/>
              <a:defRPr sz="12000">
                <a:solidFill>
                  <a:schemeClr val="dk1"/>
                </a:solidFill>
              </a:defRPr>
            </a:lvl3pPr>
            <a:lvl4pPr lvl="3" algn="ctr" rtl="0">
              <a:spcBef>
                <a:spcPts val="0"/>
              </a:spcBef>
              <a:spcAft>
                <a:spcPts val="0"/>
              </a:spcAft>
              <a:buClr>
                <a:schemeClr val="dk1"/>
              </a:buClr>
              <a:buSzPts val="12000"/>
              <a:buNone/>
              <a:defRPr sz="12000">
                <a:solidFill>
                  <a:schemeClr val="dk1"/>
                </a:solidFill>
              </a:defRPr>
            </a:lvl4pPr>
            <a:lvl5pPr lvl="4" algn="ctr" rtl="0">
              <a:spcBef>
                <a:spcPts val="0"/>
              </a:spcBef>
              <a:spcAft>
                <a:spcPts val="0"/>
              </a:spcAft>
              <a:buClr>
                <a:schemeClr val="dk1"/>
              </a:buClr>
              <a:buSzPts val="12000"/>
              <a:buNone/>
              <a:defRPr sz="12000">
                <a:solidFill>
                  <a:schemeClr val="dk1"/>
                </a:solidFill>
              </a:defRPr>
            </a:lvl5pPr>
            <a:lvl6pPr lvl="5" algn="ctr" rtl="0">
              <a:spcBef>
                <a:spcPts val="0"/>
              </a:spcBef>
              <a:spcAft>
                <a:spcPts val="0"/>
              </a:spcAft>
              <a:buClr>
                <a:schemeClr val="dk1"/>
              </a:buClr>
              <a:buSzPts val="12000"/>
              <a:buNone/>
              <a:defRPr sz="12000">
                <a:solidFill>
                  <a:schemeClr val="dk1"/>
                </a:solidFill>
              </a:defRPr>
            </a:lvl6pPr>
            <a:lvl7pPr lvl="6" algn="ctr" rtl="0">
              <a:spcBef>
                <a:spcPts val="0"/>
              </a:spcBef>
              <a:spcAft>
                <a:spcPts val="0"/>
              </a:spcAft>
              <a:buClr>
                <a:schemeClr val="dk1"/>
              </a:buClr>
              <a:buSzPts val="12000"/>
              <a:buNone/>
              <a:defRPr sz="12000">
                <a:solidFill>
                  <a:schemeClr val="dk1"/>
                </a:solidFill>
              </a:defRPr>
            </a:lvl7pPr>
            <a:lvl8pPr lvl="7" algn="ctr" rtl="0">
              <a:spcBef>
                <a:spcPts val="0"/>
              </a:spcBef>
              <a:spcAft>
                <a:spcPts val="0"/>
              </a:spcAft>
              <a:buClr>
                <a:schemeClr val="dk1"/>
              </a:buClr>
              <a:buSzPts val="12000"/>
              <a:buNone/>
              <a:defRPr sz="12000">
                <a:solidFill>
                  <a:schemeClr val="dk1"/>
                </a:solidFill>
              </a:defRPr>
            </a:lvl8pPr>
            <a:lvl9pPr lvl="8" algn="ctr" rtl="0">
              <a:spcBef>
                <a:spcPts val="0"/>
              </a:spcBef>
              <a:spcAft>
                <a:spcPts val="0"/>
              </a:spcAft>
              <a:buClr>
                <a:schemeClr val="dk1"/>
              </a:buClr>
              <a:buSzPts val="12000"/>
              <a:buNone/>
              <a:defRPr sz="12000">
                <a:solidFill>
                  <a:schemeClr val="dk1"/>
                </a:solidFill>
              </a:defRPr>
            </a:lvl9pPr>
          </a:lstStyle>
          <a:p>
            <a:r>
              <a:t>xx%</a:t>
            </a:r>
          </a:p>
        </p:txBody>
      </p:sp>
      <p:sp>
        <p:nvSpPr>
          <p:cNvPr id="147" name="Google Shape;147;p17"/>
          <p:cNvSpPr txBox="1">
            <a:spLocks noGrp="1"/>
          </p:cNvSpPr>
          <p:nvPr>
            <p:ph type="subTitle" idx="3"/>
          </p:nvPr>
        </p:nvSpPr>
        <p:spPr>
          <a:xfrm>
            <a:off x="3455250" y="2614493"/>
            <a:ext cx="2233500" cy="48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8" name="Google Shape;148;p17"/>
          <p:cNvSpPr txBox="1">
            <a:spLocks noGrp="1"/>
          </p:cNvSpPr>
          <p:nvPr>
            <p:ph type="title" idx="4" hasCustomPrompt="1"/>
          </p:nvPr>
        </p:nvSpPr>
        <p:spPr>
          <a:xfrm>
            <a:off x="5993550" y="3364363"/>
            <a:ext cx="2233500" cy="59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a:solidFill>
                  <a:schemeClr val="dk1"/>
                </a:solidFill>
              </a:defRPr>
            </a:lvl1pPr>
            <a:lvl2pPr lvl="1" algn="ctr" rtl="0">
              <a:spcBef>
                <a:spcPts val="0"/>
              </a:spcBef>
              <a:spcAft>
                <a:spcPts val="0"/>
              </a:spcAft>
              <a:buClr>
                <a:schemeClr val="dk1"/>
              </a:buClr>
              <a:buSzPts val="12000"/>
              <a:buNone/>
              <a:defRPr sz="12000">
                <a:solidFill>
                  <a:schemeClr val="dk1"/>
                </a:solidFill>
              </a:defRPr>
            </a:lvl2pPr>
            <a:lvl3pPr lvl="2" algn="ctr" rtl="0">
              <a:spcBef>
                <a:spcPts val="0"/>
              </a:spcBef>
              <a:spcAft>
                <a:spcPts val="0"/>
              </a:spcAft>
              <a:buClr>
                <a:schemeClr val="dk1"/>
              </a:buClr>
              <a:buSzPts val="12000"/>
              <a:buNone/>
              <a:defRPr sz="12000">
                <a:solidFill>
                  <a:schemeClr val="dk1"/>
                </a:solidFill>
              </a:defRPr>
            </a:lvl3pPr>
            <a:lvl4pPr lvl="3" algn="ctr" rtl="0">
              <a:spcBef>
                <a:spcPts val="0"/>
              </a:spcBef>
              <a:spcAft>
                <a:spcPts val="0"/>
              </a:spcAft>
              <a:buClr>
                <a:schemeClr val="dk1"/>
              </a:buClr>
              <a:buSzPts val="12000"/>
              <a:buNone/>
              <a:defRPr sz="12000">
                <a:solidFill>
                  <a:schemeClr val="dk1"/>
                </a:solidFill>
              </a:defRPr>
            </a:lvl4pPr>
            <a:lvl5pPr lvl="4" algn="ctr" rtl="0">
              <a:spcBef>
                <a:spcPts val="0"/>
              </a:spcBef>
              <a:spcAft>
                <a:spcPts val="0"/>
              </a:spcAft>
              <a:buClr>
                <a:schemeClr val="dk1"/>
              </a:buClr>
              <a:buSzPts val="12000"/>
              <a:buNone/>
              <a:defRPr sz="12000">
                <a:solidFill>
                  <a:schemeClr val="dk1"/>
                </a:solidFill>
              </a:defRPr>
            </a:lvl5pPr>
            <a:lvl6pPr lvl="5" algn="ctr" rtl="0">
              <a:spcBef>
                <a:spcPts val="0"/>
              </a:spcBef>
              <a:spcAft>
                <a:spcPts val="0"/>
              </a:spcAft>
              <a:buClr>
                <a:schemeClr val="dk1"/>
              </a:buClr>
              <a:buSzPts val="12000"/>
              <a:buNone/>
              <a:defRPr sz="12000">
                <a:solidFill>
                  <a:schemeClr val="dk1"/>
                </a:solidFill>
              </a:defRPr>
            </a:lvl6pPr>
            <a:lvl7pPr lvl="6" algn="ctr" rtl="0">
              <a:spcBef>
                <a:spcPts val="0"/>
              </a:spcBef>
              <a:spcAft>
                <a:spcPts val="0"/>
              </a:spcAft>
              <a:buClr>
                <a:schemeClr val="dk1"/>
              </a:buClr>
              <a:buSzPts val="12000"/>
              <a:buNone/>
              <a:defRPr sz="12000">
                <a:solidFill>
                  <a:schemeClr val="dk1"/>
                </a:solidFill>
              </a:defRPr>
            </a:lvl7pPr>
            <a:lvl8pPr lvl="7" algn="ctr" rtl="0">
              <a:spcBef>
                <a:spcPts val="0"/>
              </a:spcBef>
              <a:spcAft>
                <a:spcPts val="0"/>
              </a:spcAft>
              <a:buClr>
                <a:schemeClr val="dk1"/>
              </a:buClr>
              <a:buSzPts val="12000"/>
              <a:buNone/>
              <a:defRPr sz="12000">
                <a:solidFill>
                  <a:schemeClr val="dk1"/>
                </a:solidFill>
              </a:defRPr>
            </a:lvl8pPr>
            <a:lvl9pPr lvl="8" algn="ctr" rtl="0">
              <a:spcBef>
                <a:spcPts val="0"/>
              </a:spcBef>
              <a:spcAft>
                <a:spcPts val="0"/>
              </a:spcAft>
              <a:buClr>
                <a:schemeClr val="dk1"/>
              </a:buClr>
              <a:buSzPts val="12000"/>
              <a:buNone/>
              <a:defRPr sz="12000">
                <a:solidFill>
                  <a:schemeClr val="dk1"/>
                </a:solidFill>
              </a:defRPr>
            </a:lvl9pPr>
          </a:lstStyle>
          <a:p>
            <a:r>
              <a:t>xx%</a:t>
            </a:r>
          </a:p>
        </p:txBody>
      </p:sp>
      <p:sp>
        <p:nvSpPr>
          <p:cNvPr id="149" name="Google Shape;149;p17"/>
          <p:cNvSpPr txBox="1">
            <a:spLocks noGrp="1"/>
          </p:cNvSpPr>
          <p:nvPr>
            <p:ph type="subTitle" idx="5"/>
          </p:nvPr>
        </p:nvSpPr>
        <p:spPr>
          <a:xfrm>
            <a:off x="5993550" y="3957943"/>
            <a:ext cx="2233500" cy="48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50" name="Google Shape;150;p17"/>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txBox="1">
            <a:spLocks noGrp="1"/>
          </p:cNvSpPr>
          <p:nvPr>
            <p:ph type="ctrTitle" idx="6"/>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52" name="Google Shape;152;p17"/>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5_1_1">
    <p:spTree>
      <p:nvGrpSpPr>
        <p:cNvPr id="1" name="Shape 153"/>
        <p:cNvGrpSpPr/>
        <p:nvPr/>
      </p:nvGrpSpPr>
      <p:grpSpPr>
        <a:xfrm>
          <a:off x="0" y="0"/>
          <a:ext cx="0" cy="0"/>
          <a:chOff x="0" y="0"/>
          <a:chExt cx="0" cy="0"/>
        </a:xfrm>
      </p:grpSpPr>
      <p:sp>
        <p:nvSpPr>
          <p:cNvPr id="154" name="Google Shape;154;p18"/>
          <p:cNvSpPr/>
          <p:nvPr/>
        </p:nvSpPr>
        <p:spPr>
          <a:xfrm>
            <a:off x="2630513" y="2846275"/>
            <a:ext cx="1878900" cy="96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4611263" y="2846275"/>
            <a:ext cx="1878900" cy="96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6592000" y="2846275"/>
            <a:ext cx="1878900" cy="96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673100" y="2846275"/>
            <a:ext cx="1878900" cy="96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txBox="1">
            <a:spLocks noGrp="1"/>
          </p:cNvSpPr>
          <p:nvPr>
            <p:ph type="title" hasCustomPrompt="1"/>
          </p:nvPr>
        </p:nvSpPr>
        <p:spPr>
          <a:xfrm>
            <a:off x="1158499" y="1797563"/>
            <a:ext cx="9411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9" name="Google Shape;159;p18"/>
          <p:cNvSpPr txBox="1">
            <a:spLocks noGrp="1"/>
          </p:cNvSpPr>
          <p:nvPr>
            <p:ph type="subTitle" idx="1"/>
          </p:nvPr>
        </p:nvSpPr>
        <p:spPr>
          <a:xfrm>
            <a:off x="774500" y="3240955"/>
            <a:ext cx="1676100" cy="4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sz="1200">
                <a:solidFill>
                  <a:schemeClr val="dk1"/>
                </a:solidFill>
              </a:defRPr>
            </a:lvl2pPr>
            <a:lvl3pPr lvl="2" algn="ctr" rtl="0">
              <a:lnSpc>
                <a:spcPct val="100000"/>
              </a:lnSpc>
              <a:spcBef>
                <a:spcPts val="0"/>
              </a:spcBef>
              <a:spcAft>
                <a:spcPts val="0"/>
              </a:spcAft>
              <a:buClr>
                <a:schemeClr val="dk1"/>
              </a:buClr>
              <a:buSzPts val="1200"/>
              <a:buNone/>
              <a:defRPr sz="1200">
                <a:solidFill>
                  <a:schemeClr val="dk1"/>
                </a:solidFill>
              </a:defRPr>
            </a:lvl3pPr>
            <a:lvl4pPr lvl="3" algn="ctr" rtl="0">
              <a:lnSpc>
                <a:spcPct val="100000"/>
              </a:lnSpc>
              <a:spcBef>
                <a:spcPts val="0"/>
              </a:spcBef>
              <a:spcAft>
                <a:spcPts val="0"/>
              </a:spcAft>
              <a:buClr>
                <a:schemeClr val="dk1"/>
              </a:buClr>
              <a:buSzPts val="1200"/>
              <a:buNone/>
              <a:defRPr sz="1200">
                <a:solidFill>
                  <a:schemeClr val="dk1"/>
                </a:solidFill>
              </a:defRPr>
            </a:lvl4pPr>
            <a:lvl5pPr lvl="4" algn="ctr" rtl="0">
              <a:lnSpc>
                <a:spcPct val="100000"/>
              </a:lnSpc>
              <a:spcBef>
                <a:spcPts val="0"/>
              </a:spcBef>
              <a:spcAft>
                <a:spcPts val="0"/>
              </a:spcAft>
              <a:buClr>
                <a:schemeClr val="dk1"/>
              </a:buClr>
              <a:buSzPts val="1200"/>
              <a:buNone/>
              <a:defRPr sz="1200">
                <a:solidFill>
                  <a:schemeClr val="dk1"/>
                </a:solidFill>
              </a:defRPr>
            </a:lvl5pPr>
            <a:lvl6pPr lvl="5" algn="ctr" rtl="0">
              <a:lnSpc>
                <a:spcPct val="100000"/>
              </a:lnSpc>
              <a:spcBef>
                <a:spcPts val="0"/>
              </a:spcBef>
              <a:spcAft>
                <a:spcPts val="0"/>
              </a:spcAft>
              <a:buClr>
                <a:schemeClr val="dk1"/>
              </a:buClr>
              <a:buSzPts val="1200"/>
              <a:buNone/>
              <a:defRPr sz="1200">
                <a:solidFill>
                  <a:schemeClr val="dk1"/>
                </a:solidFill>
              </a:defRPr>
            </a:lvl6pPr>
            <a:lvl7pPr lvl="6" algn="ctr" rtl="0">
              <a:lnSpc>
                <a:spcPct val="100000"/>
              </a:lnSpc>
              <a:spcBef>
                <a:spcPts val="0"/>
              </a:spcBef>
              <a:spcAft>
                <a:spcPts val="0"/>
              </a:spcAft>
              <a:buClr>
                <a:schemeClr val="dk1"/>
              </a:buClr>
              <a:buSzPts val="1200"/>
              <a:buNone/>
              <a:defRPr sz="1200">
                <a:solidFill>
                  <a:schemeClr val="dk1"/>
                </a:solidFill>
              </a:defRPr>
            </a:lvl7pPr>
            <a:lvl8pPr lvl="7" algn="ctr" rtl="0">
              <a:lnSpc>
                <a:spcPct val="100000"/>
              </a:lnSpc>
              <a:spcBef>
                <a:spcPts val="0"/>
              </a:spcBef>
              <a:spcAft>
                <a:spcPts val="0"/>
              </a:spcAft>
              <a:buClr>
                <a:schemeClr val="dk1"/>
              </a:buClr>
              <a:buSzPts val="1200"/>
              <a:buNone/>
              <a:defRPr sz="1200">
                <a:solidFill>
                  <a:schemeClr val="dk1"/>
                </a:solidFill>
              </a:defRPr>
            </a:lvl8pPr>
            <a:lvl9pPr lvl="8" algn="ctr" rtl="0">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60" name="Google Shape;160;p18"/>
          <p:cNvSpPr txBox="1">
            <a:spLocks noGrp="1"/>
          </p:cNvSpPr>
          <p:nvPr>
            <p:ph type="subTitle" idx="2"/>
          </p:nvPr>
        </p:nvSpPr>
        <p:spPr>
          <a:xfrm>
            <a:off x="881749" y="2951672"/>
            <a:ext cx="1461600" cy="32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Fredoka One"/>
              <a:buNone/>
              <a:defRPr sz="1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2pPr>
            <a:lvl3pPr lvl="2"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3pPr>
            <a:lvl4pPr lvl="3"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4pPr>
            <a:lvl5pPr lvl="4"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5pPr>
            <a:lvl6pPr lvl="5"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6pPr>
            <a:lvl7pPr lvl="6"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7pPr>
            <a:lvl8pPr lvl="7"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8pPr>
            <a:lvl9pPr lvl="8"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9pPr>
          </a:lstStyle>
          <a:p>
            <a:endParaRPr/>
          </a:p>
        </p:txBody>
      </p:sp>
      <p:sp>
        <p:nvSpPr>
          <p:cNvPr id="161" name="Google Shape;161;p18"/>
          <p:cNvSpPr txBox="1">
            <a:spLocks noGrp="1"/>
          </p:cNvSpPr>
          <p:nvPr>
            <p:ph type="title" idx="3" hasCustomPrompt="1"/>
          </p:nvPr>
        </p:nvSpPr>
        <p:spPr>
          <a:xfrm>
            <a:off x="3135274" y="1797563"/>
            <a:ext cx="9411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 name="Google Shape;162;p18"/>
          <p:cNvSpPr txBox="1">
            <a:spLocks noGrp="1"/>
          </p:cNvSpPr>
          <p:nvPr>
            <p:ph type="subTitle" idx="4"/>
          </p:nvPr>
        </p:nvSpPr>
        <p:spPr>
          <a:xfrm>
            <a:off x="2751274" y="3240955"/>
            <a:ext cx="1676100" cy="4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sz="1200">
                <a:solidFill>
                  <a:schemeClr val="dk1"/>
                </a:solidFill>
              </a:defRPr>
            </a:lvl2pPr>
            <a:lvl3pPr lvl="2" algn="ctr" rtl="0">
              <a:lnSpc>
                <a:spcPct val="100000"/>
              </a:lnSpc>
              <a:spcBef>
                <a:spcPts val="0"/>
              </a:spcBef>
              <a:spcAft>
                <a:spcPts val="0"/>
              </a:spcAft>
              <a:buClr>
                <a:schemeClr val="dk1"/>
              </a:buClr>
              <a:buSzPts val="1200"/>
              <a:buNone/>
              <a:defRPr sz="1200">
                <a:solidFill>
                  <a:schemeClr val="dk1"/>
                </a:solidFill>
              </a:defRPr>
            </a:lvl3pPr>
            <a:lvl4pPr lvl="3" algn="ctr" rtl="0">
              <a:lnSpc>
                <a:spcPct val="100000"/>
              </a:lnSpc>
              <a:spcBef>
                <a:spcPts val="0"/>
              </a:spcBef>
              <a:spcAft>
                <a:spcPts val="0"/>
              </a:spcAft>
              <a:buClr>
                <a:schemeClr val="dk1"/>
              </a:buClr>
              <a:buSzPts val="1200"/>
              <a:buNone/>
              <a:defRPr sz="1200">
                <a:solidFill>
                  <a:schemeClr val="dk1"/>
                </a:solidFill>
              </a:defRPr>
            </a:lvl4pPr>
            <a:lvl5pPr lvl="4" algn="ctr" rtl="0">
              <a:lnSpc>
                <a:spcPct val="100000"/>
              </a:lnSpc>
              <a:spcBef>
                <a:spcPts val="0"/>
              </a:spcBef>
              <a:spcAft>
                <a:spcPts val="0"/>
              </a:spcAft>
              <a:buClr>
                <a:schemeClr val="dk1"/>
              </a:buClr>
              <a:buSzPts val="1200"/>
              <a:buNone/>
              <a:defRPr sz="1200">
                <a:solidFill>
                  <a:schemeClr val="dk1"/>
                </a:solidFill>
              </a:defRPr>
            </a:lvl5pPr>
            <a:lvl6pPr lvl="5" algn="ctr" rtl="0">
              <a:lnSpc>
                <a:spcPct val="100000"/>
              </a:lnSpc>
              <a:spcBef>
                <a:spcPts val="0"/>
              </a:spcBef>
              <a:spcAft>
                <a:spcPts val="0"/>
              </a:spcAft>
              <a:buClr>
                <a:schemeClr val="dk1"/>
              </a:buClr>
              <a:buSzPts val="1200"/>
              <a:buNone/>
              <a:defRPr sz="1200">
                <a:solidFill>
                  <a:schemeClr val="dk1"/>
                </a:solidFill>
              </a:defRPr>
            </a:lvl6pPr>
            <a:lvl7pPr lvl="6" algn="ctr" rtl="0">
              <a:lnSpc>
                <a:spcPct val="100000"/>
              </a:lnSpc>
              <a:spcBef>
                <a:spcPts val="0"/>
              </a:spcBef>
              <a:spcAft>
                <a:spcPts val="0"/>
              </a:spcAft>
              <a:buClr>
                <a:schemeClr val="dk1"/>
              </a:buClr>
              <a:buSzPts val="1200"/>
              <a:buNone/>
              <a:defRPr sz="1200">
                <a:solidFill>
                  <a:schemeClr val="dk1"/>
                </a:solidFill>
              </a:defRPr>
            </a:lvl7pPr>
            <a:lvl8pPr lvl="7" algn="ctr" rtl="0">
              <a:lnSpc>
                <a:spcPct val="100000"/>
              </a:lnSpc>
              <a:spcBef>
                <a:spcPts val="0"/>
              </a:spcBef>
              <a:spcAft>
                <a:spcPts val="0"/>
              </a:spcAft>
              <a:buClr>
                <a:schemeClr val="dk1"/>
              </a:buClr>
              <a:buSzPts val="1200"/>
              <a:buNone/>
              <a:defRPr sz="1200">
                <a:solidFill>
                  <a:schemeClr val="dk1"/>
                </a:solidFill>
              </a:defRPr>
            </a:lvl8pPr>
            <a:lvl9pPr lvl="8" algn="ctr" rtl="0">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63" name="Google Shape;163;p18"/>
          <p:cNvSpPr txBox="1">
            <a:spLocks noGrp="1"/>
          </p:cNvSpPr>
          <p:nvPr>
            <p:ph type="subTitle" idx="5"/>
          </p:nvPr>
        </p:nvSpPr>
        <p:spPr>
          <a:xfrm>
            <a:off x="2858524" y="2951672"/>
            <a:ext cx="1461600" cy="32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Fredoka One"/>
              <a:buNone/>
              <a:defRPr sz="1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2pPr>
            <a:lvl3pPr lvl="2"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3pPr>
            <a:lvl4pPr lvl="3"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4pPr>
            <a:lvl5pPr lvl="4"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5pPr>
            <a:lvl6pPr lvl="5"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6pPr>
            <a:lvl7pPr lvl="6"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7pPr>
            <a:lvl8pPr lvl="7"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8pPr>
            <a:lvl9pPr lvl="8"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9pPr>
          </a:lstStyle>
          <a:p>
            <a:endParaRPr/>
          </a:p>
        </p:txBody>
      </p:sp>
      <p:sp>
        <p:nvSpPr>
          <p:cNvPr id="164" name="Google Shape;164;p18"/>
          <p:cNvSpPr txBox="1">
            <a:spLocks noGrp="1"/>
          </p:cNvSpPr>
          <p:nvPr>
            <p:ph type="title" idx="6" hasCustomPrompt="1"/>
          </p:nvPr>
        </p:nvSpPr>
        <p:spPr>
          <a:xfrm>
            <a:off x="5139326" y="1797563"/>
            <a:ext cx="8751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5" name="Google Shape;165;p18"/>
          <p:cNvSpPr txBox="1">
            <a:spLocks noGrp="1"/>
          </p:cNvSpPr>
          <p:nvPr>
            <p:ph type="subTitle" idx="7"/>
          </p:nvPr>
        </p:nvSpPr>
        <p:spPr>
          <a:xfrm>
            <a:off x="4722326" y="3240955"/>
            <a:ext cx="1676100" cy="4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sz="1200">
                <a:solidFill>
                  <a:schemeClr val="dk1"/>
                </a:solidFill>
              </a:defRPr>
            </a:lvl2pPr>
            <a:lvl3pPr lvl="2" algn="ctr" rtl="0">
              <a:lnSpc>
                <a:spcPct val="100000"/>
              </a:lnSpc>
              <a:spcBef>
                <a:spcPts val="0"/>
              </a:spcBef>
              <a:spcAft>
                <a:spcPts val="0"/>
              </a:spcAft>
              <a:buClr>
                <a:schemeClr val="dk1"/>
              </a:buClr>
              <a:buSzPts val="1200"/>
              <a:buNone/>
              <a:defRPr sz="1200">
                <a:solidFill>
                  <a:schemeClr val="dk1"/>
                </a:solidFill>
              </a:defRPr>
            </a:lvl3pPr>
            <a:lvl4pPr lvl="3" algn="ctr" rtl="0">
              <a:lnSpc>
                <a:spcPct val="100000"/>
              </a:lnSpc>
              <a:spcBef>
                <a:spcPts val="0"/>
              </a:spcBef>
              <a:spcAft>
                <a:spcPts val="0"/>
              </a:spcAft>
              <a:buClr>
                <a:schemeClr val="dk1"/>
              </a:buClr>
              <a:buSzPts val="1200"/>
              <a:buNone/>
              <a:defRPr sz="1200">
                <a:solidFill>
                  <a:schemeClr val="dk1"/>
                </a:solidFill>
              </a:defRPr>
            </a:lvl4pPr>
            <a:lvl5pPr lvl="4" algn="ctr" rtl="0">
              <a:lnSpc>
                <a:spcPct val="100000"/>
              </a:lnSpc>
              <a:spcBef>
                <a:spcPts val="0"/>
              </a:spcBef>
              <a:spcAft>
                <a:spcPts val="0"/>
              </a:spcAft>
              <a:buClr>
                <a:schemeClr val="dk1"/>
              </a:buClr>
              <a:buSzPts val="1200"/>
              <a:buNone/>
              <a:defRPr sz="1200">
                <a:solidFill>
                  <a:schemeClr val="dk1"/>
                </a:solidFill>
              </a:defRPr>
            </a:lvl5pPr>
            <a:lvl6pPr lvl="5" algn="ctr" rtl="0">
              <a:lnSpc>
                <a:spcPct val="100000"/>
              </a:lnSpc>
              <a:spcBef>
                <a:spcPts val="0"/>
              </a:spcBef>
              <a:spcAft>
                <a:spcPts val="0"/>
              </a:spcAft>
              <a:buClr>
                <a:schemeClr val="dk1"/>
              </a:buClr>
              <a:buSzPts val="1200"/>
              <a:buNone/>
              <a:defRPr sz="1200">
                <a:solidFill>
                  <a:schemeClr val="dk1"/>
                </a:solidFill>
              </a:defRPr>
            </a:lvl6pPr>
            <a:lvl7pPr lvl="6" algn="ctr" rtl="0">
              <a:lnSpc>
                <a:spcPct val="100000"/>
              </a:lnSpc>
              <a:spcBef>
                <a:spcPts val="0"/>
              </a:spcBef>
              <a:spcAft>
                <a:spcPts val="0"/>
              </a:spcAft>
              <a:buClr>
                <a:schemeClr val="dk1"/>
              </a:buClr>
              <a:buSzPts val="1200"/>
              <a:buNone/>
              <a:defRPr sz="1200">
                <a:solidFill>
                  <a:schemeClr val="dk1"/>
                </a:solidFill>
              </a:defRPr>
            </a:lvl7pPr>
            <a:lvl8pPr lvl="7" algn="ctr" rtl="0">
              <a:lnSpc>
                <a:spcPct val="100000"/>
              </a:lnSpc>
              <a:spcBef>
                <a:spcPts val="0"/>
              </a:spcBef>
              <a:spcAft>
                <a:spcPts val="0"/>
              </a:spcAft>
              <a:buClr>
                <a:schemeClr val="dk1"/>
              </a:buClr>
              <a:buSzPts val="1200"/>
              <a:buNone/>
              <a:defRPr sz="1200">
                <a:solidFill>
                  <a:schemeClr val="dk1"/>
                </a:solidFill>
              </a:defRPr>
            </a:lvl8pPr>
            <a:lvl9pPr lvl="8" algn="ctr" rtl="0">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66" name="Google Shape;166;p18"/>
          <p:cNvSpPr txBox="1">
            <a:spLocks noGrp="1"/>
          </p:cNvSpPr>
          <p:nvPr>
            <p:ph type="subTitle" idx="8"/>
          </p:nvPr>
        </p:nvSpPr>
        <p:spPr>
          <a:xfrm>
            <a:off x="4829576" y="2951672"/>
            <a:ext cx="1461600" cy="32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Fredoka One"/>
              <a:buNone/>
              <a:defRPr sz="1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2pPr>
            <a:lvl3pPr lvl="2"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3pPr>
            <a:lvl4pPr lvl="3"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4pPr>
            <a:lvl5pPr lvl="4"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5pPr>
            <a:lvl6pPr lvl="5"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6pPr>
            <a:lvl7pPr lvl="6"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7pPr>
            <a:lvl8pPr lvl="7"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8pPr>
            <a:lvl9pPr lvl="8"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9pPr>
          </a:lstStyle>
          <a:p>
            <a:endParaRPr/>
          </a:p>
        </p:txBody>
      </p:sp>
      <p:sp>
        <p:nvSpPr>
          <p:cNvPr id="167" name="Google Shape;167;p18"/>
          <p:cNvSpPr txBox="1">
            <a:spLocks noGrp="1"/>
          </p:cNvSpPr>
          <p:nvPr>
            <p:ph type="title" idx="9" hasCustomPrompt="1"/>
          </p:nvPr>
        </p:nvSpPr>
        <p:spPr>
          <a:xfrm>
            <a:off x="7110401" y="1797563"/>
            <a:ext cx="8751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8" name="Google Shape;168;p18"/>
          <p:cNvSpPr txBox="1">
            <a:spLocks noGrp="1"/>
          </p:cNvSpPr>
          <p:nvPr>
            <p:ph type="subTitle" idx="13"/>
          </p:nvPr>
        </p:nvSpPr>
        <p:spPr>
          <a:xfrm>
            <a:off x="6693401" y="3240955"/>
            <a:ext cx="1676100" cy="4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sz="1200">
                <a:solidFill>
                  <a:schemeClr val="dk1"/>
                </a:solidFill>
              </a:defRPr>
            </a:lvl2pPr>
            <a:lvl3pPr lvl="2" algn="ctr" rtl="0">
              <a:lnSpc>
                <a:spcPct val="100000"/>
              </a:lnSpc>
              <a:spcBef>
                <a:spcPts val="0"/>
              </a:spcBef>
              <a:spcAft>
                <a:spcPts val="0"/>
              </a:spcAft>
              <a:buClr>
                <a:schemeClr val="dk1"/>
              </a:buClr>
              <a:buSzPts val="1200"/>
              <a:buNone/>
              <a:defRPr sz="1200">
                <a:solidFill>
                  <a:schemeClr val="dk1"/>
                </a:solidFill>
              </a:defRPr>
            </a:lvl3pPr>
            <a:lvl4pPr lvl="3" algn="ctr" rtl="0">
              <a:lnSpc>
                <a:spcPct val="100000"/>
              </a:lnSpc>
              <a:spcBef>
                <a:spcPts val="0"/>
              </a:spcBef>
              <a:spcAft>
                <a:spcPts val="0"/>
              </a:spcAft>
              <a:buClr>
                <a:schemeClr val="dk1"/>
              </a:buClr>
              <a:buSzPts val="1200"/>
              <a:buNone/>
              <a:defRPr sz="1200">
                <a:solidFill>
                  <a:schemeClr val="dk1"/>
                </a:solidFill>
              </a:defRPr>
            </a:lvl4pPr>
            <a:lvl5pPr lvl="4" algn="ctr" rtl="0">
              <a:lnSpc>
                <a:spcPct val="100000"/>
              </a:lnSpc>
              <a:spcBef>
                <a:spcPts val="0"/>
              </a:spcBef>
              <a:spcAft>
                <a:spcPts val="0"/>
              </a:spcAft>
              <a:buClr>
                <a:schemeClr val="dk1"/>
              </a:buClr>
              <a:buSzPts val="1200"/>
              <a:buNone/>
              <a:defRPr sz="1200">
                <a:solidFill>
                  <a:schemeClr val="dk1"/>
                </a:solidFill>
              </a:defRPr>
            </a:lvl5pPr>
            <a:lvl6pPr lvl="5" algn="ctr" rtl="0">
              <a:lnSpc>
                <a:spcPct val="100000"/>
              </a:lnSpc>
              <a:spcBef>
                <a:spcPts val="0"/>
              </a:spcBef>
              <a:spcAft>
                <a:spcPts val="0"/>
              </a:spcAft>
              <a:buClr>
                <a:schemeClr val="dk1"/>
              </a:buClr>
              <a:buSzPts val="1200"/>
              <a:buNone/>
              <a:defRPr sz="1200">
                <a:solidFill>
                  <a:schemeClr val="dk1"/>
                </a:solidFill>
              </a:defRPr>
            </a:lvl6pPr>
            <a:lvl7pPr lvl="6" algn="ctr" rtl="0">
              <a:lnSpc>
                <a:spcPct val="100000"/>
              </a:lnSpc>
              <a:spcBef>
                <a:spcPts val="0"/>
              </a:spcBef>
              <a:spcAft>
                <a:spcPts val="0"/>
              </a:spcAft>
              <a:buClr>
                <a:schemeClr val="dk1"/>
              </a:buClr>
              <a:buSzPts val="1200"/>
              <a:buNone/>
              <a:defRPr sz="1200">
                <a:solidFill>
                  <a:schemeClr val="dk1"/>
                </a:solidFill>
              </a:defRPr>
            </a:lvl7pPr>
            <a:lvl8pPr lvl="7" algn="ctr" rtl="0">
              <a:lnSpc>
                <a:spcPct val="100000"/>
              </a:lnSpc>
              <a:spcBef>
                <a:spcPts val="0"/>
              </a:spcBef>
              <a:spcAft>
                <a:spcPts val="0"/>
              </a:spcAft>
              <a:buClr>
                <a:schemeClr val="dk1"/>
              </a:buClr>
              <a:buSzPts val="1200"/>
              <a:buNone/>
              <a:defRPr sz="1200">
                <a:solidFill>
                  <a:schemeClr val="dk1"/>
                </a:solidFill>
              </a:defRPr>
            </a:lvl8pPr>
            <a:lvl9pPr lvl="8" algn="ctr" rtl="0">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69" name="Google Shape;169;p18"/>
          <p:cNvSpPr txBox="1">
            <a:spLocks noGrp="1"/>
          </p:cNvSpPr>
          <p:nvPr>
            <p:ph type="subTitle" idx="14"/>
          </p:nvPr>
        </p:nvSpPr>
        <p:spPr>
          <a:xfrm>
            <a:off x="6800651" y="2951672"/>
            <a:ext cx="1461600" cy="32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Fredoka One"/>
              <a:buNone/>
              <a:defRPr sz="1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2pPr>
            <a:lvl3pPr lvl="2"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3pPr>
            <a:lvl4pPr lvl="3"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4pPr>
            <a:lvl5pPr lvl="4"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5pPr>
            <a:lvl6pPr lvl="5"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6pPr>
            <a:lvl7pPr lvl="6"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7pPr>
            <a:lvl8pPr lvl="7"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8pPr>
            <a:lvl9pPr lvl="8" algn="ctr" rtl="0">
              <a:lnSpc>
                <a:spcPct val="100000"/>
              </a:lnSpc>
              <a:spcBef>
                <a:spcPts val="0"/>
              </a:spcBef>
              <a:spcAft>
                <a:spcPts val="0"/>
              </a:spcAft>
              <a:buClr>
                <a:schemeClr val="dk1"/>
              </a:buClr>
              <a:buSzPts val="1800"/>
              <a:buFont typeface="Fredoka One"/>
              <a:buNone/>
              <a:defRPr sz="1800">
                <a:solidFill>
                  <a:schemeClr val="dk1"/>
                </a:solidFill>
                <a:latin typeface="Fredoka One"/>
                <a:ea typeface="Fredoka One"/>
                <a:cs typeface="Fredoka One"/>
                <a:sym typeface="Fredoka One"/>
              </a:defRPr>
            </a:lvl9pPr>
          </a:lstStyle>
          <a:p>
            <a:endParaRPr/>
          </a:p>
        </p:txBody>
      </p:sp>
      <p:sp>
        <p:nvSpPr>
          <p:cNvPr id="170" name="Google Shape;170;p18"/>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txBox="1">
            <a:spLocks noGrp="1"/>
          </p:cNvSpPr>
          <p:nvPr>
            <p:ph type="ctrTitle" idx="15"/>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72" name="Google Shape;172;p18"/>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ercentages 2">
  <p:cSld name="BIG_NUMBER_2">
    <p:spTree>
      <p:nvGrpSpPr>
        <p:cNvPr id="1" name="Shape 173"/>
        <p:cNvGrpSpPr/>
        <p:nvPr/>
      </p:nvGrpSpPr>
      <p:grpSpPr>
        <a:xfrm>
          <a:off x="0" y="0"/>
          <a:ext cx="0" cy="0"/>
          <a:chOff x="0" y="0"/>
          <a:chExt cx="0" cy="0"/>
        </a:xfrm>
      </p:grpSpPr>
      <p:sp>
        <p:nvSpPr>
          <p:cNvPr id="174" name="Google Shape;174;p19"/>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5182725" y="2906625"/>
            <a:ext cx="3961200" cy="144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txBox="1">
            <a:spLocks noGrp="1"/>
          </p:cNvSpPr>
          <p:nvPr>
            <p:ph type="title" hasCustomPrompt="1"/>
          </p:nvPr>
        </p:nvSpPr>
        <p:spPr>
          <a:xfrm>
            <a:off x="875775" y="1794250"/>
            <a:ext cx="2833800" cy="98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2000"/>
              <a:buNone/>
              <a:defRPr sz="6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7" name="Google Shape;177;p19"/>
          <p:cNvSpPr txBox="1">
            <a:spLocks noGrp="1"/>
          </p:cNvSpPr>
          <p:nvPr>
            <p:ph type="body" idx="1"/>
          </p:nvPr>
        </p:nvSpPr>
        <p:spPr>
          <a:xfrm>
            <a:off x="5299575" y="2978175"/>
            <a:ext cx="3104100" cy="13008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Char char="●"/>
              <a:defRPr sz="1400">
                <a:solidFill>
                  <a:schemeClr val="dk1"/>
                </a:solidFill>
              </a:defRPr>
            </a:lvl1pPr>
            <a:lvl2pPr marL="914400" lvl="1" indent="-330200" rtl="0">
              <a:spcBef>
                <a:spcPts val="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178" name="Google Shape;178;p19"/>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80" name="Google Shape;180;p1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81" name="Google Shape;181;p19"/>
          <p:cNvSpPr txBox="1">
            <a:spLocks noGrp="1"/>
          </p:cNvSpPr>
          <p:nvPr>
            <p:ph type="title" idx="3" hasCustomPrompt="1"/>
          </p:nvPr>
        </p:nvSpPr>
        <p:spPr>
          <a:xfrm>
            <a:off x="4016725" y="1674625"/>
            <a:ext cx="16026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6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82" name="Google Shape;182;p19"/>
          <p:cNvSpPr txBox="1">
            <a:spLocks noGrp="1"/>
          </p:cNvSpPr>
          <p:nvPr>
            <p:ph type="title" idx="4" hasCustomPrompt="1"/>
          </p:nvPr>
        </p:nvSpPr>
        <p:spPr>
          <a:xfrm>
            <a:off x="3632000" y="3246311"/>
            <a:ext cx="11142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2">
  <p:cSld name="CUSTOM_25">
    <p:spTree>
      <p:nvGrpSpPr>
        <p:cNvPr id="1" name="Shape 183"/>
        <p:cNvGrpSpPr/>
        <p:nvPr/>
      </p:nvGrpSpPr>
      <p:grpSpPr>
        <a:xfrm>
          <a:off x="0" y="0"/>
          <a:ext cx="0" cy="0"/>
          <a:chOff x="0" y="0"/>
          <a:chExt cx="0" cy="0"/>
        </a:xfrm>
      </p:grpSpPr>
      <p:sp>
        <p:nvSpPr>
          <p:cNvPr id="184" name="Google Shape;184;p20"/>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1248100" y="539400"/>
            <a:ext cx="6647700" cy="4064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022300" y="962375"/>
            <a:ext cx="7099500" cy="315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txBox="1">
            <a:spLocks noGrp="1"/>
          </p:cNvSpPr>
          <p:nvPr>
            <p:ph type="title"/>
          </p:nvPr>
        </p:nvSpPr>
        <p:spPr>
          <a:xfrm>
            <a:off x="1388100" y="1144450"/>
            <a:ext cx="6367800" cy="269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200"/>
              <a:buNone/>
              <a:defRPr sz="9600">
                <a:solidFill>
                  <a:schemeClr val="dk1"/>
                </a:solidFill>
              </a:defRPr>
            </a:lvl1pPr>
            <a:lvl2pPr lvl="1" rtl="0">
              <a:spcBef>
                <a:spcPts val="0"/>
              </a:spcBef>
              <a:spcAft>
                <a:spcPts val="0"/>
              </a:spcAft>
              <a:buSzPts val="11200"/>
              <a:buNone/>
              <a:defRPr sz="11200"/>
            </a:lvl2pPr>
            <a:lvl3pPr lvl="2" rtl="0">
              <a:spcBef>
                <a:spcPts val="0"/>
              </a:spcBef>
              <a:spcAft>
                <a:spcPts val="0"/>
              </a:spcAft>
              <a:buSzPts val="11200"/>
              <a:buNone/>
              <a:defRPr sz="11200"/>
            </a:lvl3pPr>
            <a:lvl4pPr lvl="3" rtl="0">
              <a:spcBef>
                <a:spcPts val="0"/>
              </a:spcBef>
              <a:spcAft>
                <a:spcPts val="0"/>
              </a:spcAft>
              <a:buSzPts val="11200"/>
              <a:buNone/>
              <a:defRPr sz="11200"/>
            </a:lvl4pPr>
            <a:lvl5pPr lvl="4" rtl="0">
              <a:spcBef>
                <a:spcPts val="0"/>
              </a:spcBef>
              <a:spcAft>
                <a:spcPts val="0"/>
              </a:spcAft>
              <a:buSzPts val="11200"/>
              <a:buNone/>
              <a:defRPr sz="11200"/>
            </a:lvl5pPr>
            <a:lvl6pPr lvl="5" rtl="0">
              <a:spcBef>
                <a:spcPts val="0"/>
              </a:spcBef>
              <a:spcAft>
                <a:spcPts val="0"/>
              </a:spcAft>
              <a:buSzPts val="11200"/>
              <a:buNone/>
              <a:defRPr sz="11200"/>
            </a:lvl6pPr>
            <a:lvl7pPr lvl="6" rtl="0">
              <a:spcBef>
                <a:spcPts val="0"/>
              </a:spcBef>
              <a:spcAft>
                <a:spcPts val="0"/>
              </a:spcAft>
              <a:buSzPts val="11200"/>
              <a:buNone/>
              <a:defRPr sz="11200"/>
            </a:lvl7pPr>
            <a:lvl8pPr lvl="7" rtl="0">
              <a:spcBef>
                <a:spcPts val="0"/>
              </a:spcBef>
              <a:spcAft>
                <a:spcPts val="0"/>
              </a:spcAft>
              <a:buSzPts val="11200"/>
              <a:buNone/>
              <a:defRPr sz="11200"/>
            </a:lvl8pPr>
            <a:lvl9pPr lvl="8" rtl="0">
              <a:spcBef>
                <a:spcPts val="0"/>
              </a:spcBef>
              <a:spcAft>
                <a:spcPts val="0"/>
              </a:spcAft>
              <a:buSzPts val="11200"/>
              <a:buNone/>
              <a:defRPr sz="112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5_1">
    <p:bg>
      <p:bgPr>
        <a:solidFill>
          <a:schemeClr val="dk1"/>
        </a:solidFill>
        <a:effectLst/>
      </p:bgPr>
    </p:bg>
    <p:spTree>
      <p:nvGrpSpPr>
        <p:cNvPr id="1" name="Shape 188"/>
        <p:cNvGrpSpPr/>
        <p:nvPr/>
      </p:nvGrpSpPr>
      <p:grpSpPr>
        <a:xfrm>
          <a:off x="0" y="0"/>
          <a:ext cx="0" cy="0"/>
          <a:chOff x="0" y="0"/>
          <a:chExt cx="0" cy="0"/>
        </a:xfrm>
      </p:grpSpPr>
      <p:sp>
        <p:nvSpPr>
          <p:cNvPr id="189" name="Google Shape;189;p21"/>
          <p:cNvSpPr/>
          <p:nvPr/>
        </p:nvSpPr>
        <p:spPr>
          <a:xfrm>
            <a:off x="2470950" y="1058075"/>
            <a:ext cx="5865300" cy="3427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txBox="1">
            <a:spLocks noGrp="1"/>
          </p:cNvSpPr>
          <p:nvPr>
            <p:ph type="ctrTitle"/>
          </p:nvPr>
        </p:nvSpPr>
        <p:spPr>
          <a:xfrm>
            <a:off x="4806975" y="1380625"/>
            <a:ext cx="3082500" cy="991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1" name="Google Shape;191;p21"/>
          <p:cNvSpPr txBox="1">
            <a:spLocks noGrp="1"/>
          </p:cNvSpPr>
          <p:nvPr>
            <p:ph type="subTitle" idx="1"/>
          </p:nvPr>
        </p:nvSpPr>
        <p:spPr>
          <a:xfrm>
            <a:off x="4806975" y="2255725"/>
            <a:ext cx="3082500" cy="197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192" name="Google Shape;192;p21"/>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94" name="Google Shape;194;p21"/>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1_1_2_1_1_1">
    <p:bg>
      <p:bgPr>
        <a:solidFill>
          <a:schemeClr val="dk1"/>
        </a:solidFill>
        <a:effectLst/>
      </p:bgPr>
    </p:bg>
    <p:spTree>
      <p:nvGrpSpPr>
        <p:cNvPr id="1" name="Shape 195"/>
        <p:cNvGrpSpPr/>
        <p:nvPr/>
      </p:nvGrpSpPr>
      <p:grpSpPr>
        <a:xfrm>
          <a:off x="0" y="0"/>
          <a:ext cx="0" cy="0"/>
          <a:chOff x="0" y="0"/>
          <a:chExt cx="0" cy="0"/>
        </a:xfrm>
      </p:grpSpPr>
      <p:sp>
        <p:nvSpPr>
          <p:cNvPr id="196" name="Google Shape;196;p22"/>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429000" y="1652100"/>
            <a:ext cx="5715000" cy="2446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198" name="Google Shape;198;p22"/>
          <p:cNvSpPr txBox="1">
            <a:spLocks noGrp="1"/>
          </p:cNvSpPr>
          <p:nvPr>
            <p:ph type="subTitle" idx="1"/>
          </p:nvPr>
        </p:nvSpPr>
        <p:spPr>
          <a:xfrm>
            <a:off x="3731150" y="1983150"/>
            <a:ext cx="4843800" cy="1784400"/>
          </a:xfrm>
          <a:prstGeom prst="rect">
            <a:avLst/>
          </a:prstGeom>
        </p:spPr>
        <p:txBody>
          <a:bodyPr spcFirstLastPara="1" wrap="square" lIns="91425" tIns="91425" rIns="91425" bIns="91425" anchor="ctr" anchorCtr="0">
            <a:noAutofit/>
          </a:bodyPr>
          <a:lstStyle>
            <a:lvl1pPr lvl="0" rtl="0">
              <a:lnSpc>
                <a:spcPct val="100000"/>
              </a:lnSpc>
              <a:spcBef>
                <a:spcPts val="300"/>
              </a:spcBef>
              <a:spcAft>
                <a:spcPts val="0"/>
              </a:spcAft>
              <a:buClr>
                <a:schemeClr val="dk1"/>
              </a:buClr>
              <a:buSzPts val="800"/>
              <a:buFont typeface="Nunito"/>
              <a:buChar char="◂"/>
              <a:defRPr>
                <a:solidFill>
                  <a:schemeClr val="dk1"/>
                </a:solidFill>
              </a:defRPr>
            </a:lvl1pPr>
            <a:lvl2pPr lvl="1" rtl="0">
              <a:lnSpc>
                <a:spcPct val="100000"/>
              </a:lnSpc>
              <a:spcBef>
                <a:spcPts val="0"/>
              </a:spcBef>
              <a:spcAft>
                <a:spcPts val="0"/>
              </a:spcAft>
              <a:buClr>
                <a:schemeClr val="dk1"/>
              </a:buClr>
              <a:buSzPts val="1400"/>
              <a:buFont typeface="Nunito"/>
              <a:buChar char="◂"/>
              <a:defRPr>
                <a:solidFill>
                  <a:schemeClr val="dk1"/>
                </a:solidFill>
              </a:defRPr>
            </a:lvl2pPr>
            <a:lvl3pPr lvl="2" rtl="0">
              <a:lnSpc>
                <a:spcPct val="100000"/>
              </a:lnSpc>
              <a:spcBef>
                <a:spcPts val="0"/>
              </a:spcBef>
              <a:spcAft>
                <a:spcPts val="0"/>
              </a:spcAft>
              <a:buClr>
                <a:schemeClr val="dk1"/>
              </a:buClr>
              <a:buSzPts val="1400"/>
              <a:buFont typeface="Nunito"/>
              <a:buChar char="◂"/>
              <a:defRPr>
                <a:solidFill>
                  <a:schemeClr val="dk1"/>
                </a:solidFill>
              </a:defRPr>
            </a:lvl3pPr>
            <a:lvl4pPr lvl="3" rtl="0">
              <a:lnSpc>
                <a:spcPct val="100000"/>
              </a:lnSpc>
              <a:spcBef>
                <a:spcPts val="0"/>
              </a:spcBef>
              <a:spcAft>
                <a:spcPts val="0"/>
              </a:spcAft>
              <a:buClr>
                <a:schemeClr val="dk1"/>
              </a:buClr>
              <a:buSzPts val="1400"/>
              <a:buFont typeface="Nunito"/>
              <a:buChar char="◂"/>
              <a:defRPr>
                <a:solidFill>
                  <a:schemeClr val="dk1"/>
                </a:solidFill>
              </a:defRPr>
            </a:lvl4pPr>
            <a:lvl5pPr lvl="4" rtl="0">
              <a:lnSpc>
                <a:spcPct val="100000"/>
              </a:lnSpc>
              <a:spcBef>
                <a:spcPts val="0"/>
              </a:spcBef>
              <a:spcAft>
                <a:spcPts val="0"/>
              </a:spcAft>
              <a:buClr>
                <a:schemeClr val="dk1"/>
              </a:buClr>
              <a:buSzPts val="1400"/>
              <a:buFont typeface="Nunito"/>
              <a:buChar char="○"/>
              <a:defRPr>
                <a:solidFill>
                  <a:schemeClr val="dk1"/>
                </a:solidFill>
              </a:defRPr>
            </a:lvl5pPr>
            <a:lvl6pPr lvl="5" rtl="0">
              <a:lnSpc>
                <a:spcPct val="100000"/>
              </a:lnSpc>
              <a:spcBef>
                <a:spcPts val="0"/>
              </a:spcBef>
              <a:spcAft>
                <a:spcPts val="0"/>
              </a:spcAft>
              <a:buClr>
                <a:schemeClr val="dk1"/>
              </a:buClr>
              <a:buSzPts val="1400"/>
              <a:buFont typeface="Nunito"/>
              <a:buChar char="■"/>
              <a:defRPr>
                <a:solidFill>
                  <a:schemeClr val="dk1"/>
                </a:solidFill>
              </a:defRPr>
            </a:lvl6pPr>
            <a:lvl7pPr lvl="6" rtl="0">
              <a:lnSpc>
                <a:spcPct val="100000"/>
              </a:lnSpc>
              <a:spcBef>
                <a:spcPts val="0"/>
              </a:spcBef>
              <a:spcAft>
                <a:spcPts val="0"/>
              </a:spcAft>
              <a:buClr>
                <a:schemeClr val="dk1"/>
              </a:buClr>
              <a:buSzPts val="1400"/>
              <a:buFont typeface="Nunito"/>
              <a:buChar char="●"/>
              <a:defRPr>
                <a:solidFill>
                  <a:schemeClr val="dk1"/>
                </a:solidFill>
              </a:defRPr>
            </a:lvl7pPr>
            <a:lvl8pPr lvl="7" rtl="0">
              <a:lnSpc>
                <a:spcPct val="100000"/>
              </a:lnSpc>
              <a:spcBef>
                <a:spcPts val="0"/>
              </a:spcBef>
              <a:spcAft>
                <a:spcPts val="0"/>
              </a:spcAft>
              <a:buClr>
                <a:schemeClr val="dk1"/>
              </a:buClr>
              <a:buSzPts val="1400"/>
              <a:buFont typeface="Nunito"/>
              <a:buChar char="○"/>
              <a:defRPr>
                <a:solidFill>
                  <a:schemeClr val="dk1"/>
                </a:solidFill>
              </a:defRPr>
            </a:lvl8pPr>
            <a:lvl9pPr lvl="8" rtl="0">
              <a:lnSpc>
                <a:spcPct val="100000"/>
              </a:lnSpc>
              <a:spcBef>
                <a:spcPts val="0"/>
              </a:spcBef>
              <a:spcAft>
                <a:spcPts val="0"/>
              </a:spcAft>
              <a:buClr>
                <a:schemeClr val="dk1"/>
              </a:buClr>
              <a:buSzPts val="1400"/>
              <a:buFont typeface="Nunito"/>
              <a:buChar char="■"/>
              <a:defRPr>
                <a:solidFill>
                  <a:schemeClr val="dk1"/>
                </a:solidFill>
              </a:defRPr>
            </a:lvl9pPr>
          </a:lstStyle>
          <a:p>
            <a:endParaRPr/>
          </a:p>
        </p:txBody>
      </p:sp>
      <p:sp>
        <p:nvSpPr>
          <p:cNvPr id="199" name="Google Shape;199;p22"/>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201" name="Google Shape;201;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2">
  <p:cSld name="CUSTOM_24">
    <p:spTree>
      <p:nvGrpSpPr>
        <p:cNvPr id="1" name="Shape 202"/>
        <p:cNvGrpSpPr/>
        <p:nvPr/>
      </p:nvGrpSpPr>
      <p:grpSpPr>
        <a:xfrm>
          <a:off x="0" y="0"/>
          <a:ext cx="0" cy="0"/>
          <a:chOff x="0" y="0"/>
          <a:chExt cx="0" cy="0"/>
        </a:xfrm>
      </p:grpSpPr>
      <p:sp>
        <p:nvSpPr>
          <p:cNvPr id="203" name="Google Shape;203;p23"/>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4897192" y="3121220"/>
            <a:ext cx="3472200" cy="1788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4709242" y="3296720"/>
            <a:ext cx="3848100" cy="143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txBox="1">
            <a:spLocks noGrp="1"/>
          </p:cNvSpPr>
          <p:nvPr>
            <p:ph type="title"/>
          </p:nvPr>
        </p:nvSpPr>
        <p:spPr>
          <a:xfrm>
            <a:off x="4869692" y="3614322"/>
            <a:ext cx="3554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248101" y="850947"/>
            <a:ext cx="6647700" cy="3441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976775" y="1281000"/>
            <a:ext cx="7190400" cy="252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1183450" y="2561275"/>
            <a:ext cx="6712200" cy="56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2043100" y="1566400"/>
            <a:ext cx="4992900" cy="110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2000"/>
              <a:buNone/>
              <a:defRPr sz="96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 name="Google Shape;21;p3"/>
          <p:cNvSpPr txBox="1">
            <a:spLocks noGrp="1"/>
          </p:cNvSpPr>
          <p:nvPr>
            <p:ph type="subTitle" idx="1"/>
          </p:nvPr>
        </p:nvSpPr>
        <p:spPr>
          <a:xfrm>
            <a:off x="2427100" y="3169105"/>
            <a:ext cx="42249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Josefin Slab"/>
              <a:buNone/>
              <a:defRPr sz="1600">
                <a:solidFill>
                  <a:schemeClr val="dk1"/>
                </a:solidFill>
                <a:latin typeface="Josefin Slab"/>
                <a:ea typeface="Josefin Slab"/>
                <a:cs typeface="Josefin Slab"/>
                <a:sym typeface="Josefin Slab"/>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
  <p:cSld name="CUSTOM_17_2">
    <p:bg>
      <p:bgPr>
        <a:solidFill>
          <a:schemeClr val="dk1"/>
        </a:solidFill>
        <a:effectLst/>
      </p:bgPr>
    </p:bg>
    <p:spTree>
      <p:nvGrpSpPr>
        <p:cNvPr id="1" name="Shape 207"/>
        <p:cNvGrpSpPr/>
        <p:nvPr/>
      </p:nvGrpSpPr>
      <p:grpSpPr>
        <a:xfrm>
          <a:off x="0" y="0"/>
          <a:ext cx="0" cy="0"/>
          <a:chOff x="0" y="0"/>
          <a:chExt cx="0" cy="0"/>
        </a:xfrm>
      </p:grpSpPr>
      <p:sp>
        <p:nvSpPr>
          <p:cNvPr id="208" name="Google Shape;208;p24"/>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5045125" y="3196350"/>
            <a:ext cx="4123500" cy="15669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ubTitle" idx="1"/>
          </p:nvPr>
        </p:nvSpPr>
        <p:spPr>
          <a:xfrm>
            <a:off x="6054575" y="3460512"/>
            <a:ext cx="2244000" cy="103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000"/>
              <a:buNone/>
              <a:defRPr>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11" name="Google Shape;211;p24"/>
          <p:cNvSpPr txBox="1">
            <a:spLocks noGrp="1"/>
          </p:cNvSpPr>
          <p:nvPr>
            <p:ph type="title" hasCustomPrompt="1"/>
          </p:nvPr>
        </p:nvSpPr>
        <p:spPr>
          <a:xfrm>
            <a:off x="4285350" y="4073694"/>
            <a:ext cx="168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6000"/>
              <a:buNone/>
              <a:defRPr sz="6000">
                <a:solidFill>
                  <a:schemeClr val="dk1"/>
                </a:solidFill>
              </a:defRPr>
            </a:lvl1pPr>
            <a:lvl2pPr lvl="1"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9pPr>
          </a:lstStyle>
          <a:p>
            <a:r>
              <a:t>xx%</a:t>
            </a:r>
          </a:p>
        </p:txBody>
      </p:sp>
      <p:sp>
        <p:nvSpPr>
          <p:cNvPr id="212" name="Google Shape;212;p24"/>
          <p:cNvSpPr/>
          <p:nvPr/>
        </p:nvSpPr>
        <p:spPr>
          <a:xfrm>
            <a:off x="0" y="506075"/>
            <a:ext cx="4123500" cy="15669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txBox="1">
            <a:spLocks noGrp="1"/>
          </p:cNvSpPr>
          <p:nvPr>
            <p:ph type="subTitle" idx="2"/>
          </p:nvPr>
        </p:nvSpPr>
        <p:spPr>
          <a:xfrm>
            <a:off x="1243500" y="714324"/>
            <a:ext cx="26037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14" name="Google Shape;214;p24"/>
          <p:cNvSpPr txBox="1">
            <a:spLocks noGrp="1"/>
          </p:cNvSpPr>
          <p:nvPr>
            <p:ph type="title" idx="3" hasCustomPrompt="1"/>
          </p:nvPr>
        </p:nvSpPr>
        <p:spPr>
          <a:xfrm>
            <a:off x="-525725" y="781573"/>
            <a:ext cx="1682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6000"/>
              <a:buNone/>
              <a:defRPr sz="6000">
                <a:solidFill>
                  <a:schemeClr val="dk1"/>
                </a:solidFill>
              </a:defRPr>
            </a:lvl1pPr>
            <a:lvl2pPr lvl="1"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dk1"/>
              </a:buClr>
              <a:buSzPts val="4800"/>
              <a:buFont typeface="Fira Sans Extra Condensed"/>
              <a:buNone/>
              <a:defRPr sz="4800">
                <a:solidFill>
                  <a:schemeClr val="dk1"/>
                </a:solidFill>
                <a:latin typeface="Fira Sans Extra Condensed"/>
                <a:ea typeface="Fira Sans Extra Condensed"/>
                <a:cs typeface="Fira Sans Extra Condensed"/>
                <a:sym typeface="Fira Sans Extra Condensed"/>
              </a:defRPr>
            </a:lvl9pPr>
          </a:lstStyle>
          <a:p>
            <a:r>
              <a:t>xx%</a:t>
            </a:r>
          </a:p>
        </p:txBody>
      </p:sp>
      <p:sp>
        <p:nvSpPr>
          <p:cNvPr id="215" name="Google Shape;215;p24"/>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217" name="Google Shape;217;p24"/>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4">
  <p:cSld name="CUSTOM_17_1_1">
    <p:bg>
      <p:bgPr>
        <a:solidFill>
          <a:schemeClr val="dk1"/>
        </a:solidFill>
        <a:effectLst/>
      </p:bgPr>
    </p:bg>
    <p:spTree>
      <p:nvGrpSpPr>
        <p:cNvPr id="1" name="Shape 218"/>
        <p:cNvGrpSpPr/>
        <p:nvPr/>
      </p:nvGrpSpPr>
      <p:grpSpPr>
        <a:xfrm>
          <a:off x="0" y="0"/>
          <a:ext cx="0" cy="0"/>
          <a:chOff x="0" y="0"/>
          <a:chExt cx="0" cy="0"/>
        </a:xfrm>
      </p:grpSpPr>
      <p:sp>
        <p:nvSpPr>
          <p:cNvPr id="219" name="Google Shape;219;p25"/>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a:off x="1508788" y="2211450"/>
            <a:ext cx="2732100" cy="15669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txBox="1">
            <a:spLocks noGrp="1"/>
          </p:cNvSpPr>
          <p:nvPr>
            <p:ph type="subTitle" idx="1"/>
          </p:nvPr>
        </p:nvSpPr>
        <p:spPr>
          <a:xfrm>
            <a:off x="1831828" y="2887135"/>
            <a:ext cx="2085900" cy="63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DF3E5"/>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22" name="Google Shape;222;p25"/>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224" name="Google Shape;224;p25"/>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25" name="Google Shape;225;p25"/>
          <p:cNvSpPr txBox="1">
            <a:spLocks noGrp="1"/>
          </p:cNvSpPr>
          <p:nvPr>
            <p:ph type="ctrTitle" idx="2"/>
          </p:nvPr>
        </p:nvSpPr>
        <p:spPr>
          <a:xfrm>
            <a:off x="1825575" y="2659781"/>
            <a:ext cx="2098500" cy="269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226" name="Google Shape;226;p25"/>
          <p:cNvSpPr/>
          <p:nvPr/>
        </p:nvSpPr>
        <p:spPr>
          <a:xfrm>
            <a:off x="4903113" y="2211450"/>
            <a:ext cx="2732100" cy="15669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txBox="1">
            <a:spLocks noGrp="1"/>
          </p:cNvSpPr>
          <p:nvPr>
            <p:ph type="subTitle" idx="3"/>
          </p:nvPr>
        </p:nvSpPr>
        <p:spPr>
          <a:xfrm>
            <a:off x="5226153" y="2887135"/>
            <a:ext cx="2085900" cy="63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DF3E5"/>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28" name="Google Shape;228;p25"/>
          <p:cNvSpPr txBox="1">
            <a:spLocks noGrp="1"/>
          </p:cNvSpPr>
          <p:nvPr>
            <p:ph type="ctrTitle" idx="4"/>
          </p:nvPr>
        </p:nvSpPr>
        <p:spPr>
          <a:xfrm>
            <a:off x="5219900" y="2659781"/>
            <a:ext cx="2098500" cy="269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17_1_2">
    <p:bg>
      <p:bgPr>
        <a:solidFill>
          <a:schemeClr val="dk1"/>
        </a:solidFill>
        <a:effectLst/>
      </p:bgPr>
    </p:bg>
    <p:spTree>
      <p:nvGrpSpPr>
        <p:cNvPr id="1" name="Shape 229"/>
        <p:cNvGrpSpPr/>
        <p:nvPr/>
      </p:nvGrpSpPr>
      <p:grpSpPr>
        <a:xfrm>
          <a:off x="0" y="0"/>
          <a:ext cx="0" cy="0"/>
          <a:chOff x="0" y="0"/>
          <a:chExt cx="0" cy="0"/>
        </a:xfrm>
      </p:grpSpPr>
      <p:sp>
        <p:nvSpPr>
          <p:cNvPr id="230" name="Google Shape;230;p26"/>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5045100" y="2907175"/>
            <a:ext cx="3385500" cy="15669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713400" y="1177700"/>
            <a:ext cx="3410100" cy="15669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txBox="1">
            <a:spLocks noGrp="1"/>
          </p:cNvSpPr>
          <p:nvPr>
            <p:ph type="subTitle" idx="1"/>
          </p:nvPr>
        </p:nvSpPr>
        <p:spPr>
          <a:xfrm>
            <a:off x="1116600" y="1800373"/>
            <a:ext cx="2603700" cy="63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34" name="Google Shape;234;p26"/>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236" name="Google Shape;236;p26"/>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37" name="Google Shape;237;p26"/>
          <p:cNvSpPr txBox="1">
            <a:spLocks noGrp="1"/>
          </p:cNvSpPr>
          <p:nvPr>
            <p:ph type="ctrTitle" idx="2"/>
          </p:nvPr>
        </p:nvSpPr>
        <p:spPr>
          <a:xfrm>
            <a:off x="1108800" y="1468012"/>
            <a:ext cx="2619300" cy="279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238" name="Google Shape;238;p26"/>
          <p:cNvSpPr txBox="1">
            <a:spLocks noGrp="1"/>
          </p:cNvSpPr>
          <p:nvPr>
            <p:ph type="subTitle" idx="3"/>
          </p:nvPr>
        </p:nvSpPr>
        <p:spPr>
          <a:xfrm>
            <a:off x="5436000" y="3538023"/>
            <a:ext cx="2603700" cy="63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39" name="Google Shape;239;p26"/>
          <p:cNvSpPr txBox="1">
            <a:spLocks noGrp="1"/>
          </p:cNvSpPr>
          <p:nvPr>
            <p:ph type="ctrTitle" idx="4"/>
          </p:nvPr>
        </p:nvSpPr>
        <p:spPr>
          <a:xfrm>
            <a:off x="5428200" y="3198889"/>
            <a:ext cx="2619300" cy="279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5">
  <p:cSld name="CUSTOM_23">
    <p:bg>
      <p:bgPr>
        <a:solidFill>
          <a:schemeClr val="dk1"/>
        </a:solidFill>
        <a:effectLst/>
      </p:bgPr>
    </p:bg>
    <p:spTree>
      <p:nvGrpSpPr>
        <p:cNvPr id="1" name="Shape 240"/>
        <p:cNvGrpSpPr/>
        <p:nvPr/>
      </p:nvGrpSpPr>
      <p:grpSpPr>
        <a:xfrm>
          <a:off x="0" y="0"/>
          <a:ext cx="0" cy="0"/>
          <a:chOff x="0" y="0"/>
          <a:chExt cx="0" cy="0"/>
        </a:xfrm>
      </p:grpSpPr>
      <p:sp>
        <p:nvSpPr>
          <p:cNvPr id="241" name="Google Shape;241;p27"/>
          <p:cNvSpPr/>
          <p:nvPr/>
        </p:nvSpPr>
        <p:spPr>
          <a:xfrm>
            <a:off x="0" y="0"/>
            <a:ext cx="4460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723950" y="1001400"/>
            <a:ext cx="3242700" cy="32937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245" name="Google Shape;245;p27"/>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46" name="Google Shape;246;p27"/>
          <p:cNvSpPr txBox="1">
            <a:spLocks noGrp="1"/>
          </p:cNvSpPr>
          <p:nvPr>
            <p:ph type="subTitle" idx="1"/>
          </p:nvPr>
        </p:nvSpPr>
        <p:spPr>
          <a:xfrm>
            <a:off x="837650" y="1819425"/>
            <a:ext cx="2976600" cy="190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200"/>
              <a:buChar char="●"/>
              <a:defRPr>
                <a:solidFill>
                  <a:schemeClr val="dk1"/>
                </a:solidFill>
              </a:defRPr>
            </a:lvl1pPr>
            <a:lvl2pPr lvl="1" algn="ctr" rtl="0">
              <a:lnSpc>
                <a:spcPct val="100000"/>
              </a:lnSpc>
              <a:spcBef>
                <a:spcPts val="0"/>
              </a:spcBef>
              <a:spcAft>
                <a:spcPts val="0"/>
              </a:spcAft>
              <a:buClr>
                <a:schemeClr val="dk1"/>
              </a:buClr>
              <a:buSzPts val="1200"/>
              <a:buChar char="○"/>
              <a:defRPr>
                <a:solidFill>
                  <a:schemeClr val="dk1"/>
                </a:solidFill>
              </a:defRPr>
            </a:lvl2pPr>
            <a:lvl3pPr lvl="2" algn="ctr" rtl="0">
              <a:lnSpc>
                <a:spcPct val="100000"/>
              </a:lnSpc>
              <a:spcBef>
                <a:spcPts val="0"/>
              </a:spcBef>
              <a:spcAft>
                <a:spcPts val="0"/>
              </a:spcAft>
              <a:buClr>
                <a:schemeClr val="dk1"/>
              </a:buClr>
              <a:buSzPts val="1200"/>
              <a:buChar char="■"/>
              <a:defRPr>
                <a:solidFill>
                  <a:schemeClr val="dk1"/>
                </a:solidFill>
              </a:defRPr>
            </a:lvl3pPr>
            <a:lvl4pPr lvl="3" algn="ctr" rtl="0">
              <a:lnSpc>
                <a:spcPct val="100000"/>
              </a:lnSpc>
              <a:spcBef>
                <a:spcPts val="0"/>
              </a:spcBef>
              <a:spcAft>
                <a:spcPts val="0"/>
              </a:spcAft>
              <a:buClr>
                <a:schemeClr val="dk1"/>
              </a:buClr>
              <a:buSzPts val="1200"/>
              <a:buChar char="●"/>
              <a:defRPr>
                <a:solidFill>
                  <a:schemeClr val="dk1"/>
                </a:solidFill>
              </a:defRPr>
            </a:lvl4pPr>
            <a:lvl5pPr lvl="4" algn="ctr" rtl="0">
              <a:lnSpc>
                <a:spcPct val="100000"/>
              </a:lnSpc>
              <a:spcBef>
                <a:spcPts val="0"/>
              </a:spcBef>
              <a:spcAft>
                <a:spcPts val="0"/>
              </a:spcAft>
              <a:buClr>
                <a:schemeClr val="dk1"/>
              </a:buClr>
              <a:buSzPts val="1200"/>
              <a:buChar char="○"/>
              <a:defRPr>
                <a:solidFill>
                  <a:schemeClr val="dk1"/>
                </a:solidFill>
              </a:defRPr>
            </a:lvl5pPr>
            <a:lvl6pPr lvl="5" algn="ctr" rtl="0">
              <a:lnSpc>
                <a:spcPct val="100000"/>
              </a:lnSpc>
              <a:spcBef>
                <a:spcPts val="0"/>
              </a:spcBef>
              <a:spcAft>
                <a:spcPts val="0"/>
              </a:spcAft>
              <a:buClr>
                <a:schemeClr val="dk1"/>
              </a:buClr>
              <a:buSzPts val="1200"/>
              <a:buChar char="■"/>
              <a:defRPr>
                <a:solidFill>
                  <a:schemeClr val="dk1"/>
                </a:solidFill>
              </a:defRPr>
            </a:lvl6pPr>
            <a:lvl7pPr lvl="6" algn="ctr" rtl="0">
              <a:lnSpc>
                <a:spcPct val="100000"/>
              </a:lnSpc>
              <a:spcBef>
                <a:spcPts val="0"/>
              </a:spcBef>
              <a:spcAft>
                <a:spcPts val="0"/>
              </a:spcAft>
              <a:buClr>
                <a:schemeClr val="dk1"/>
              </a:buClr>
              <a:buSzPts val="1200"/>
              <a:buChar char="●"/>
              <a:defRPr>
                <a:solidFill>
                  <a:schemeClr val="dk1"/>
                </a:solidFill>
              </a:defRPr>
            </a:lvl7pPr>
            <a:lvl8pPr lvl="7" algn="ctr" rtl="0">
              <a:lnSpc>
                <a:spcPct val="100000"/>
              </a:lnSpc>
              <a:spcBef>
                <a:spcPts val="0"/>
              </a:spcBef>
              <a:spcAft>
                <a:spcPts val="0"/>
              </a:spcAft>
              <a:buClr>
                <a:schemeClr val="dk1"/>
              </a:buClr>
              <a:buSzPts val="1200"/>
              <a:buChar char="○"/>
              <a:defRPr>
                <a:solidFill>
                  <a:schemeClr val="dk1"/>
                </a:solidFill>
              </a:defRPr>
            </a:lvl8pPr>
            <a:lvl9pPr lvl="8" algn="ctr" rtl="0">
              <a:lnSpc>
                <a:spcPct val="100000"/>
              </a:lnSpc>
              <a:spcBef>
                <a:spcPts val="0"/>
              </a:spcBef>
              <a:spcAft>
                <a:spcPts val="0"/>
              </a:spcAft>
              <a:buClr>
                <a:schemeClr val="dk1"/>
              </a:buClr>
              <a:buSzPts val="1200"/>
              <a:buChar char="■"/>
              <a:defRPr>
                <a:solidFill>
                  <a:schemeClr val="dk1"/>
                </a:solidFill>
              </a:defRPr>
            </a:lvl9pPr>
          </a:lstStyle>
          <a:p>
            <a:endParaRPr/>
          </a:p>
        </p:txBody>
      </p:sp>
      <p:sp>
        <p:nvSpPr>
          <p:cNvPr id="247" name="Google Shape;247;p27"/>
          <p:cNvSpPr txBox="1">
            <a:spLocks noGrp="1"/>
          </p:cNvSpPr>
          <p:nvPr>
            <p:ph type="ctrTitle" idx="2"/>
          </p:nvPr>
        </p:nvSpPr>
        <p:spPr>
          <a:xfrm>
            <a:off x="1276800" y="1483156"/>
            <a:ext cx="2098500" cy="269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248" name="Google Shape;248;p27"/>
          <p:cNvSpPr txBox="1">
            <a:spLocks noGrp="1"/>
          </p:cNvSpPr>
          <p:nvPr>
            <p:ph type="subTitle" idx="3"/>
          </p:nvPr>
        </p:nvSpPr>
        <p:spPr>
          <a:xfrm>
            <a:off x="5067350" y="1819425"/>
            <a:ext cx="2920200" cy="190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Char char="●"/>
              <a:defRPr/>
            </a:lvl1pPr>
            <a:lvl2pPr lvl="1" algn="ctr" rtl="0">
              <a:lnSpc>
                <a:spcPct val="100000"/>
              </a:lnSpc>
              <a:spcBef>
                <a:spcPts val="0"/>
              </a:spcBef>
              <a:spcAft>
                <a:spcPts val="0"/>
              </a:spcAft>
              <a:buClr>
                <a:schemeClr val="dk1"/>
              </a:buClr>
              <a:buSzPts val="1200"/>
              <a:buChar char="○"/>
              <a:defRPr/>
            </a:lvl2pPr>
            <a:lvl3pPr lvl="2" algn="ctr" rtl="0">
              <a:lnSpc>
                <a:spcPct val="100000"/>
              </a:lnSpc>
              <a:spcBef>
                <a:spcPts val="0"/>
              </a:spcBef>
              <a:spcAft>
                <a:spcPts val="0"/>
              </a:spcAft>
              <a:buClr>
                <a:schemeClr val="dk1"/>
              </a:buClr>
              <a:buSzPts val="1200"/>
              <a:buChar char="■"/>
              <a:defRPr/>
            </a:lvl3pPr>
            <a:lvl4pPr lvl="3" algn="ctr" rtl="0">
              <a:lnSpc>
                <a:spcPct val="100000"/>
              </a:lnSpc>
              <a:spcBef>
                <a:spcPts val="0"/>
              </a:spcBef>
              <a:spcAft>
                <a:spcPts val="0"/>
              </a:spcAft>
              <a:buClr>
                <a:schemeClr val="dk1"/>
              </a:buClr>
              <a:buSzPts val="1200"/>
              <a:buChar char="●"/>
              <a:defRPr/>
            </a:lvl4pPr>
            <a:lvl5pPr lvl="4" algn="ctr" rtl="0">
              <a:lnSpc>
                <a:spcPct val="100000"/>
              </a:lnSpc>
              <a:spcBef>
                <a:spcPts val="0"/>
              </a:spcBef>
              <a:spcAft>
                <a:spcPts val="0"/>
              </a:spcAft>
              <a:buClr>
                <a:schemeClr val="dk1"/>
              </a:buClr>
              <a:buSzPts val="1200"/>
              <a:buChar char="○"/>
              <a:defRPr/>
            </a:lvl5pPr>
            <a:lvl6pPr lvl="5" algn="ctr" rtl="0">
              <a:lnSpc>
                <a:spcPct val="100000"/>
              </a:lnSpc>
              <a:spcBef>
                <a:spcPts val="0"/>
              </a:spcBef>
              <a:spcAft>
                <a:spcPts val="0"/>
              </a:spcAft>
              <a:buClr>
                <a:schemeClr val="dk1"/>
              </a:buClr>
              <a:buSzPts val="1200"/>
              <a:buChar char="■"/>
              <a:defRPr/>
            </a:lvl6pPr>
            <a:lvl7pPr lvl="6" algn="ctr" rtl="0">
              <a:lnSpc>
                <a:spcPct val="100000"/>
              </a:lnSpc>
              <a:spcBef>
                <a:spcPts val="0"/>
              </a:spcBef>
              <a:spcAft>
                <a:spcPts val="0"/>
              </a:spcAft>
              <a:buClr>
                <a:schemeClr val="dk1"/>
              </a:buClr>
              <a:buSzPts val="1200"/>
              <a:buChar char="●"/>
              <a:defRPr/>
            </a:lvl7pPr>
            <a:lvl8pPr lvl="7" algn="ctr" rtl="0">
              <a:lnSpc>
                <a:spcPct val="100000"/>
              </a:lnSpc>
              <a:spcBef>
                <a:spcPts val="0"/>
              </a:spcBef>
              <a:spcAft>
                <a:spcPts val="0"/>
              </a:spcAft>
              <a:buClr>
                <a:schemeClr val="dk1"/>
              </a:buClr>
              <a:buSzPts val="1200"/>
              <a:buChar char="○"/>
              <a:defRPr/>
            </a:lvl8pPr>
            <a:lvl9pPr lvl="8" algn="ctr" rtl="0">
              <a:lnSpc>
                <a:spcPct val="100000"/>
              </a:lnSpc>
              <a:spcBef>
                <a:spcPts val="0"/>
              </a:spcBef>
              <a:spcAft>
                <a:spcPts val="0"/>
              </a:spcAft>
              <a:buClr>
                <a:schemeClr val="dk1"/>
              </a:buClr>
              <a:buSzPts val="1200"/>
              <a:buChar char="■"/>
              <a:defRPr/>
            </a:lvl9pPr>
          </a:lstStyle>
          <a:p>
            <a:endParaRPr/>
          </a:p>
        </p:txBody>
      </p:sp>
      <p:sp>
        <p:nvSpPr>
          <p:cNvPr id="249" name="Google Shape;249;p27"/>
          <p:cNvSpPr txBox="1">
            <a:spLocks noGrp="1"/>
          </p:cNvSpPr>
          <p:nvPr>
            <p:ph type="ctrTitle" idx="4"/>
          </p:nvPr>
        </p:nvSpPr>
        <p:spPr>
          <a:xfrm>
            <a:off x="5506500" y="1483156"/>
            <a:ext cx="2098500" cy="269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250" name="Google Shape;250;p27"/>
          <p:cNvSpPr/>
          <p:nvPr/>
        </p:nvSpPr>
        <p:spPr>
          <a:xfrm>
            <a:off x="4934400" y="1001400"/>
            <a:ext cx="3242700" cy="3293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18_1">
    <p:spTree>
      <p:nvGrpSpPr>
        <p:cNvPr id="1" name="Shape 267"/>
        <p:cNvGrpSpPr/>
        <p:nvPr/>
      </p:nvGrpSpPr>
      <p:grpSpPr>
        <a:xfrm>
          <a:off x="0" y="0"/>
          <a:ext cx="0" cy="0"/>
          <a:chOff x="0" y="0"/>
          <a:chExt cx="0" cy="0"/>
        </a:xfrm>
      </p:grpSpPr>
      <p:sp>
        <p:nvSpPr>
          <p:cNvPr id="268" name="Google Shape;268;p29"/>
          <p:cNvSpPr/>
          <p:nvPr/>
        </p:nvSpPr>
        <p:spPr>
          <a:xfrm>
            <a:off x="838850" y="2801875"/>
            <a:ext cx="2365800" cy="12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392200" y="2801875"/>
            <a:ext cx="2365800" cy="12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5939325" y="2801875"/>
            <a:ext cx="2365800" cy="127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273" name="Google Shape;273;p2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4" name="Google Shape;274;p29"/>
          <p:cNvSpPr txBox="1">
            <a:spLocks noGrp="1"/>
          </p:cNvSpPr>
          <p:nvPr>
            <p:ph type="subTitle" idx="1"/>
          </p:nvPr>
        </p:nvSpPr>
        <p:spPr>
          <a:xfrm>
            <a:off x="968700" y="3320759"/>
            <a:ext cx="2106000" cy="5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75" name="Google Shape;275;p29"/>
          <p:cNvSpPr txBox="1">
            <a:spLocks noGrp="1"/>
          </p:cNvSpPr>
          <p:nvPr>
            <p:ph type="ctrTitle" idx="2"/>
          </p:nvPr>
        </p:nvSpPr>
        <p:spPr>
          <a:xfrm>
            <a:off x="968787" y="2959449"/>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276" name="Google Shape;276;p29"/>
          <p:cNvSpPr txBox="1">
            <a:spLocks noGrp="1"/>
          </p:cNvSpPr>
          <p:nvPr>
            <p:ph type="subTitle" idx="3"/>
          </p:nvPr>
        </p:nvSpPr>
        <p:spPr>
          <a:xfrm>
            <a:off x="3521987" y="3313219"/>
            <a:ext cx="2106000" cy="5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DF3E5"/>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77" name="Google Shape;277;p29"/>
          <p:cNvSpPr txBox="1">
            <a:spLocks noGrp="1"/>
          </p:cNvSpPr>
          <p:nvPr>
            <p:ph type="ctrTitle" idx="4"/>
          </p:nvPr>
        </p:nvSpPr>
        <p:spPr>
          <a:xfrm>
            <a:off x="3522087" y="2959449"/>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278" name="Google Shape;278;p29"/>
          <p:cNvSpPr txBox="1">
            <a:spLocks noGrp="1"/>
          </p:cNvSpPr>
          <p:nvPr>
            <p:ph type="subTitle" idx="5"/>
          </p:nvPr>
        </p:nvSpPr>
        <p:spPr>
          <a:xfrm>
            <a:off x="6069150" y="3313219"/>
            <a:ext cx="2106000" cy="5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DF3E5"/>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79" name="Google Shape;279;p29"/>
          <p:cNvSpPr txBox="1">
            <a:spLocks noGrp="1"/>
          </p:cNvSpPr>
          <p:nvPr>
            <p:ph type="ctrTitle" idx="6"/>
          </p:nvPr>
        </p:nvSpPr>
        <p:spPr>
          <a:xfrm>
            <a:off x="6069212" y="2959449"/>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3">
  <p:cSld name="CUSTOM_18_2">
    <p:spTree>
      <p:nvGrpSpPr>
        <p:cNvPr id="1" name="Shape 280"/>
        <p:cNvGrpSpPr/>
        <p:nvPr/>
      </p:nvGrpSpPr>
      <p:grpSpPr>
        <a:xfrm>
          <a:off x="0" y="0"/>
          <a:ext cx="0" cy="0"/>
          <a:chOff x="0" y="0"/>
          <a:chExt cx="0" cy="0"/>
        </a:xfrm>
      </p:grpSpPr>
      <p:sp>
        <p:nvSpPr>
          <p:cNvPr id="281" name="Google Shape;281;p30"/>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283" name="Google Shape;283;p30"/>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84" name="Google Shape;284;p30"/>
          <p:cNvSpPr/>
          <p:nvPr/>
        </p:nvSpPr>
        <p:spPr>
          <a:xfrm>
            <a:off x="0" y="1222450"/>
            <a:ext cx="4428300" cy="1178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a:spLocks noGrp="1"/>
          </p:cNvSpPr>
          <p:nvPr>
            <p:ph type="subTitle" idx="1"/>
          </p:nvPr>
        </p:nvSpPr>
        <p:spPr>
          <a:xfrm>
            <a:off x="1926260" y="1716143"/>
            <a:ext cx="2166300" cy="47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86" name="Google Shape;286;p30"/>
          <p:cNvSpPr txBox="1">
            <a:spLocks noGrp="1"/>
          </p:cNvSpPr>
          <p:nvPr>
            <p:ph type="ctrTitle" idx="2"/>
          </p:nvPr>
        </p:nvSpPr>
        <p:spPr>
          <a:xfrm>
            <a:off x="1919763" y="1396481"/>
            <a:ext cx="2179500" cy="28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287" name="Google Shape;287;p30"/>
          <p:cNvSpPr/>
          <p:nvPr/>
        </p:nvSpPr>
        <p:spPr>
          <a:xfrm flipH="1">
            <a:off x="4715700" y="2340100"/>
            <a:ext cx="4428300" cy="1178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txBox="1">
            <a:spLocks noGrp="1"/>
          </p:cNvSpPr>
          <p:nvPr>
            <p:ph type="subTitle" idx="3"/>
          </p:nvPr>
        </p:nvSpPr>
        <p:spPr>
          <a:xfrm flipH="1">
            <a:off x="5032644" y="2833793"/>
            <a:ext cx="2153400" cy="479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89" name="Google Shape;289;p30"/>
          <p:cNvSpPr txBox="1">
            <a:spLocks noGrp="1"/>
          </p:cNvSpPr>
          <p:nvPr>
            <p:ph type="ctrTitle" idx="4"/>
          </p:nvPr>
        </p:nvSpPr>
        <p:spPr>
          <a:xfrm flipH="1">
            <a:off x="5019744" y="2514131"/>
            <a:ext cx="2166300" cy="289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290" name="Google Shape;290;p30"/>
          <p:cNvSpPr/>
          <p:nvPr/>
        </p:nvSpPr>
        <p:spPr>
          <a:xfrm>
            <a:off x="0" y="3426000"/>
            <a:ext cx="4428300" cy="1178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txBox="1">
            <a:spLocks noGrp="1"/>
          </p:cNvSpPr>
          <p:nvPr>
            <p:ph type="subTitle" idx="5"/>
          </p:nvPr>
        </p:nvSpPr>
        <p:spPr>
          <a:xfrm>
            <a:off x="1948672" y="3919693"/>
            <a:ext cx="2166300" cy="47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92" name="Google Shape;292;p30"/>
          <p:cNvSpPr txBox="1">
            <a:spLocks noGrp="1"/>
          </p:cNvSpPr>
          <p:nvPr>
            <p:ph type="ctrTitle" idx="6"/>
          </p:nvPr>
        </p:nvSpPr>
        <p:spPr>
          <a:xfrm>
            <a:off x="1942175" y="3600031"/>
            <a:ext cx="2179500" cy="28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293" name="Google Shape;293;p30"/>
          <p:cNvSpPr txBox="1">
            <a:spLocks noGrp="1"/>
          </p:cNvSpPr>
          <p:nvPr>
            <p:ph type="ctrTitle" idx="7"/>
          </p:nvPr>
        </p:nvSpPr>
        <p:spPr>
          <a:xfrm>
            <a:off x="713400" y="539400"/>
            <a:ext cx="6507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
  <p:cSld name="CUSTOM_19">
    <p:spTree>
      <p:nvGrpSpPr>
        <p:cNvPr id="1" name="Shape 294"/>
        <p:cNvGrpSpPr/>
        <p:nvPr/>
      </p:nvGrpSpPr>
      <p:grpSpPr>
        <a:xfrm>
          <a:off x="0" y="0"/>
          <a:ext cx="0" cy="0"/>
          <a:chOff x="0" y="0"/>
          <a:chExt cx="0" cy="0"/>
        </a:xfrm>
      </p:grpSpPr>
      <p:sp>
        <p:nvSpPr>
          <p:cNvPr id="295" name="Google Shape;295;p31"/>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297" name="Google Shape;297;p31"/>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98" name="Google Shape;298;p31"/>
          <p:cNvSpPr txBox="1">
            <a:spLocks noGrp="1"/>
          </p:cNvSpPr>
          <p:nvPr>
            <p:ph type="ctrTitle" idx="2"/>
          </p:nvPr>
        </p:nvSpPr>
        <p:spPr>
          <a:xfrm>
            <a:off x="713400" y="539400"/>
            <a:ext cx="6507300" cy="327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9" name="Google Shape;299;p31"/>
          <p:cNvSpPr/>
          <p:nvPr/>
        </p:nvSpPr>
        <p:spPr>
          <a:xfrm>
            <a:off x="838850" y="1541075"/>
            <a:ext cx="2365800" cy="1320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txBox="1">
            <a:spLocks noGrp="1"/>
          </p:cNvSpPr>
          <p:nvPr>
            <p:ph type="subTitle" idx="1"/>
          </p:nvPr>
        </p:nvSpPr>
        <p:spPr>
          <a:xfrm>
            <a:off x="975028" y="2073146"/>
            <a:ext cx="20934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01" name="Google Shape;301;p31"/>
          <p:cNvSpPr txBox="1">
            <a:spLocks noGrp="1"/>
          </p:cNvSpPr>
          <p:nvPr>
            <p:ph type="ctrTitle" idx="3"/>
          </p:nvPr>
        </p:nvSpPr>
        <p:spPr>
          <a:xfrm>
            <a:off x="968750" y="1852096"/>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302" name="Google Shape;302;p31"/>
          <p:cNvSpPr/>
          <p:nvPr/>
        </p:nvSpPr>
        <p:spPr>
          <a:xfrm>
            <a:off x="3392200" y="1541075"/>
            <a:ext cx="2365800" cy="13203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txBox="1">
            <a:spLocks noGrp="1"/>
          </p:cNvSpPr>
          <p:nvPr>
            <p:ph type="subTitle" idx="4"/>
          </p:nvPr>
        </p:nvSpPr>
        <p:spPr>
          <a:xfrm>
            <a:off x="3528328" y="2073146"/>
            <a:ext cx="20934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04" name="Google Shape;304;p31"/>
          <p:cNvSpPr txBox="1">
            <a:spLocks noGrp="1"/>
          </p:cNvSpPr>
          <p:nvPr>
            <p:ph type="ctrTitle" idx="5"/>
          </p:nvPr>
        </p:nvSpPr>
        <p:spPr>
          <a:xfrm>
            <a:off x="3522050" y="1852096"/>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305" name="Google Shape;305;p31"/>
          <p:cNvSpPr/>
          <p:nvPr/>
        </p:nvSpPr>
        <p:spPr>
          <a:xfrm>
            <a:off x="3374853" y="3036653"/>
            <a:ext cx="2365800" cy="13203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txBox="1">
            <a:spLocks noGrp="1"/>
          </p:cNvSpPr>
          <p:nvPr>
            <p:ph type="subTitle" idx="6"/>
          </p:nvPr>
        </p:nvSpPr>
        <p:spPr>
          <a:xfrm>
            <a:off x="3511031" y="3573073"/>
            <a:ext cx="20934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07" name="Google Shape;307;p31"/>
          <p:cNvSpPr txBox="1">
            <a:spLocks noGrp="1"/>
          </p:cNvSpPr>
          <p:nvPr>
            <p:ph type="ctrTitle" idx="7"/>
          </p:nvPr>
        </p:nvSpPr>
        <p:spPr>
          <a:xfrm>
            <a:off x="3504753" y="3351370"/>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308" name="Google Shape;308;p31"/>
          <p:cNvSpPr/>
          <p:nvPr/>
        </p:nvSpPr>
        <p:spPr>
          <a:xfrm>
            <a:off x="5928203" y="3036653"/>
            <a:ext cx="2365800" cy="1320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txBox="1">
            <a:spLocks noGrp="1"/>
          </p:cNvSpPr>
          <p:nvPr>
            <p:ph type="subTitle" idx="8"/>
          </p:nvPr>
        </p:nvSpPr>
        <p:spPr>
          <a:xfrm>
            <a:off x="6064331" y="3573073"/>
            <a:ext cx="20934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10" name="Google Shape;310;p31"/>
          <p:cNvSpPr txBox="1">
            <a:spLocks noGrp="1"/>
          </p:cNvSpPr>
          <p:nvPr>
            <p:ph type="ctrTitle" idx="9"/>
          </p:nvPr>
        </p:nvSpPr>
        <p:spPr>
          <a:xfrm>
            <a:off x="6058053" y="3351370"/>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2 ">
  <p:cSld name="CUSTOM_19_2">
    <p:spTree>
      <p:nvGrpSpPr>
        <p:cNvPr id="1" name="Shape 311"/>
        <p:cNvGrpSpPr/>
        <p:nvPr/>
      </p:nvGrpSpPr>
      <p:grpSpPr>
        <a:xfrm>
          <a:off x="0" y="0"/>
          <a:ext cx="0" cy="0"/>
          <a:chOff x="0" y="0"/>
          <a:chExt cx="0" cy="0"/>
        </a:xfrm>
      </p:grpSpPr>
      <p:sp>
        <p:nvSpPr>
          <p:cNvPr id="312" name="Google Shape;312;p32"/>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315" name="Google Shape;315;p3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6" name="Google Shape;316;p32"/>
          <p:cNvSpPr/>
          <p:nvPr/>
        </p:nvSpPr>
        <p:spPr>
          <a:xfrm>
            <a:off x="2112424" y="1150555"/>
            <a:ext cx="2365800" cy="132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txBox="1">
            <a:spLocks noGrp="1"/>
          </p:cNvSpPr>
          <p:nvPr>
            <p:ph type="subTitle" idx="1"/>
          </p:nvPr>
        </p:nvSpPr>
        <p:spPr>
          <a:xfrm>
            <a:off x="2248602" y="1682626"/>
            <a:ext cx="20934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18" name="Google Shape;318;p32"/>
          <p:cNvSpPr txBox="1">
            <a:spLocks noGrp="1"/>
          </p:cNvSpPr>
          <p:nvPr>
            <p:ph type="ctrTitle" idx="2"/>
          </p:nvPr>
        </p:nvSpPr>
        <p:spPr>
          <a:xfrm>
            <a:off x="2242324" y="1461576"/>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319" name="Google Shape;319;p32"/>
          <p:cNvSpPr/>
          <p:nvPr/>
        </p:nvSpPr>
        <p:spPr>
          <a:xfrm>
            <a:off x="4665774" y="1150555"/>
            <a:ext cx="2365800" cy="132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txBox="1">
            <a:spLocks noGrp="1"/>
          </p:cNvSpPr>
          <p:nvPr>
            <p:ph type="subTitle" idx="3"/>
          </p:nvPr>
        </p:nvSpPr>
        <p:spPr>
          <a:xfrm>
            <a:off x="4801902" y="1682626"/>
            <a:ext cx="20934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21" name="Google Shape;321;p32"/>
          <p:cNvSpPr txBox="1">
            <a:spLocks noGrp="1"/>
          </p:cNvSpPr>
          <p:nvPr>
            <p:ph type="ctrTitle" idx="4"/>
          </p:nvPr>
        </p:nvSpPr>
        <p:spPr>
          <a:xfrm>
            <a:off x="4795624" y="1461576"/>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322" name="Google Shape;322;p32"/>
          <p:cNvSpPr/>
          <p:nvPr/>
        </p:nvSpPr>
        <p:spPr>
          <a:xfrm>
            <a:off x="2112426" y="2672645"/>
            <a:ext cx="2365800" cy="132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txBox="1">
            <a:spLocks noGrp="1"/>
          </p:cNvSpPr>
          <p:nvPr>
            <p:ph type="subTitle" idx="5"/>
          </p:nvPr>
        </p:nvSpPr>
        <p:spPr>
          <a:xfrm>
            <a:off x="2248605" y="3209066"/>
            <a:ext cx="20934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24" name="Google Shape;324;p32"/>
          <p:cNvSpPr txBox="1">
            <a:spLocks noGrp="1"/>
          </p:cNvSpPr>
          <p:nvPr>
            <p:ph type="ctrTitle" idx="6"/>
          </p:nvPr>
        </p:nvSpPr>
        <p:spPr>
          <a:xfrm>
            <a:off x="2242326" y="2987363"/>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325" name="Google Shape;325;p32"/>
          <p:cNvSpPr/>
          <p:nvPr/>
        </p:nvSpPr>
        <p:spPr>
          <a:xfrm>
            <a:off x="4665776" y="2672645"/>
            <a:ext cx="2365800" cy="132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txBox="1">
            <a:spLocks noGrp="1"/>
          </p:cNvSpPr>
          <p:nvPr>
            <p:ph type="subTitle" idx="7"/>
          </p:nvPr>
        </p:nvSpPr>
        <p:spPr>
          <a:xfrm>
            <a:off x="4801905" y="3209066"/>
            <a:ext cx="20934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27" name="Google Shape;327;p32"/>
          <p:cNvSpPr txBox="1">
            <a:spLocks noGrp="1"/>
          </p:cNvSpPr>
          <p:nvPr>
            <p:ph type="ctrTitle" idx="8"/>
          </p:nvPr>
        </p:nvSpPr>
        <p:spPr>
          <a:xfrm>
            <a:off x="4795626" y="2987363"/>
            <a:ext cx="21060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3">
  <p:cSld name="CUSTOM_19_2_1">
    <p:spTree>
      <p:nvGrpSpPr>
        <p:cNvPr id="1" name="Shape 328"/>
        <p:cNvGrpSpPr/>
        <p:nvPr/>
      </p:nvGrpSpPr>
      <p:grpSpPr>
        <a:xfrm>
          <a:off x="0" y="0"/>
          <a:ext cx="0" cy="0"/>
          <a:chOff x="0" y="0"/>
          <a:chExt cx="0" cy="0"/>
        </a:xfrm>
      </p:grpSpPr>
      <p:sp>
        <p:nvSpPr>
          <p:cNvPr id="329" name="Google Shape;329;p33"/>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331" name="Google Shape;331;p33"/>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32" name="Google Shape;332;p33"/>
          <p:cNvSpPr txBox="1">
            <a:spLocks noGrp="1"/>
          </p:cNvSpPr>
          <p:nvPr>
            <p:ph type="subTitle" idx="1"/>
          </p:nvPr>
        </p:nvSpPr>
        <p:spPr>
          <a:xfrm>
            <a:off x="814450" y="3539989"/>
            <a:ext cx="15492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33"/>
          <p:cNvSpPr txBox="1">
            <a:spLocks noGrp="1"/>
          </p:cNvSpPr>
          <p:nvPr>
            <p:ph type="ctrTitle" idx="2"/>
          </p:nvPr>
        </p:nvSpPr>
        <p:spPr>
          <a:xfrm>
            <a:off x="809803" y="3312438"/>
            <a:ext cx="15588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34" name="Google Shape;334;p33"/>
          <p:cNvSpPr txBox="1">
            <a:spLocks noGrp="1"/>
          </p:cNvSpPr>
          <p:nvPr>
            <p:ph type="subTitle" idx="3"/>
          </p:nvPr>
        </p:nvSpPr>
        <p:spPr>
          <a:xfrm>
            <a:off x="2802974" y="3539989"/>
            <a:ext cx="15492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33"/>
          <p:cNvSpPr txBox="1">
            <a:spLocks noGrp="1"/>
          </p:cNvSpPr>
          <p:nvPr>
            <p:ph type="ctrTitle" idx="4"/>
          </p:nvPr>
        </p:nvSpPr>
        <p:spPr>
          <a:xfrm>
            <a:off x="2798327" y="3312438"/>
            <a:ext cx="15588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36" name="Google Shape;336;p33"/>
          <p:cNvSpPr txBox="1">
            <a:spLocks noGrp="1"/>
          </p:cNvSpPr>
          <p:nvPr>
            <p:ph type="subTitle" idx="5"/>
          </p:nvPr>
        </p:nvSpPr>
        <p:spPr>
          <a:xfrm>
            <a:off x="4791520" y="3540654"/>
            <a:ext cx="15492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33"/>
          <p:cNvSpPr txBox="1">
            <a:spLocks noGrp="1"/>
          </p:cNvSpPr>
          <p:nvPr>
            <p:ph type="ctrTitle" idx="6"/>
          </p:nvPr>
        </p:nvSpPr>
        <p:spPr>
          <a:xfrm>
            <a:off x="4786873" y="3312450"/>
            <a:ext cx="15588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38" name="Google Shape;338;p33"/>
          <p:cNvSpPr txBox="1">
            <a:spLocks noGrp="1"/>
          </p:cNvSpPr>
          <p:nvPr>
            <p:ph type="subTitle" idx="7"/>
          </p:nvPr>
        </p:nvSpPr>
        <p:spPr>
          <a:xfrm>
            <a:off x="6780044" y="3540654"/>
            <a:ext cx="1549200" cy="47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33"/>
          <p:cNvSpPr txBox="1">
            <a:spLocks noGrp="1"/>
          </p:cNvSpPr>
          <p:nvPr>
            <p:ph type="ctrTitle" idx="8"/>
          </p:nvPr>
        </p:nvSpPr>
        <p:spPr>
          <a:xfrm>
            <a:off x="6775397" y="3312450"/>
            <a:ext cx="1558800" cy="289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
  <p:cSld name="CUSTOM_19_1">
    <p:spTree>
      <p:nvGrpSpPr>
        <p:cNvPr id="1" name="Shape 340"/>
        <p:cNvGrpSpPr/>
        <p:nvPr/>
      </p:nvGrpSpPr>
      <p:grpSpPr>
        <a:xfrm>
          <a:off x="0" y="0"/>
          <a:ext cx="0" cy="0"/>
          <a:chOff x="0" y="0"/>
          <a:chExt cx="0" cy="0"/>
        </a:xfrm>
      </p:grpSpPr>
      <p:sp>
        <p:nvSpPr>
          <p:cNvPr id="341" name="Google Shape;341;p34"/>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343" name="Google Shape;343;p34"/>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44" name="Google Shape;344;p34"/>
          <p:cNvSpPr txBox="1">
            <a:spLocks noGrp="1"/>
          </p:cNvSpPr>
          <p:nvPr>
            <p:ph type="ctrTitle" idx="2"/>
          </p:nvPr>
        </p:nvSpPr>
        <p:spPr>
          <a:xfrm>
            <a:off x="713400" y="539400"/>
            <a:ext cx="6507300" cy="758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45" name="Google Shape;345;p34"/>
          <p:cNvSpPr/>
          <p:nvPr/>
        </p:nvSpPr>
        <p:spPr>
          <a:xfrm>
            <a:off x="3389100" y="1642425"/>
            <a:ext cx="2365800" cy="132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txBox="1">
            <a:spLocks noGrp="1"/>
          </p:cNvSpPr>
          <p:nvPr>
            <p:ph type="subTitle" idx="1"/>
          </p:nvPr>
        </p:nvSpPr>
        <p:spPr>
          <a:xfrm>
            <a:off x="4364800" y="2178000"/>
            <a:ext cx="1241700" cy="47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47" name="Google Shape;347;p34"/>
          <p:cNvSpPr txBox="1">
            <a:spLocks noGrp="1"/>
          </p:cNvSpPr>
          <p:nvPr>
            <p:ph type="ctrTitle" idx="3"/>
          </p:nvPr>
        </p:nvSpPr>
        <p:spPr>
          <a:xfrm>
            <a:off x="4364801" y="1941275"/>
            <a:ext cx="1385400" cy="28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48" name="Google Shape;348;p34"/>
          <p:cNvSpPr/>
          <p:nvPr/>
        </p:nvSpPr>
        <p:spPr>
          <a:xfrm>
            <a:off x="3389100" y="3140775"/>
            <a:ext cx="2365800" cy="132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txBox="1">
            <a:spLocks noGrp="1"/>
          </p:cNvSpPr>
          <p:nvPr>
            <p:ph type="subTitle" idx="4"/>
          </p:nvPr>
        </p:nvSpPr>
        <p:spPr>
          <a:xfrm>
            <a:off x="4369056" y="3667400"/>
            <a:ext cx="1241700" cy="47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50" name="Google Shape;350;p34"/>
          <p:cNvSpPr txBox="1">
            <a:spLocks noGrp="1"/>
          </p:cNvSpPr>
          <p:nvPr>
            <p:ph type="ctrTitle" idx="5"/>
          </p:nvPr>
        </p:nvSpPr>
        <p:spPr>
          <a:xfrm>
            <a:off x="4364801" y="3446350"/>
            <a:ext cx="1385400" cy="28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1" name="Google Shape;351;p34"/>
          <p:cNvSpPr/>
          <p:nvPr/>
        </p:nvSpPr>
        <p:spPr>
          <a:xfrm>
            <a:off x="5892575" y="1642425"/>
            <a:ext cx="2365800" cy="132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txBox="1">
            <a:spLocks noGrp="1"/>
          </p:cNvSpPr>
          <p:nvPr>
            <p:ph type="subTitle" idx="6"/>
          </p:nvPr>
        </p:nvSpPr>
        <p:spPr>
          <a:xfrm>
            <a:off x="6882250" y="2178000"/>
            <a:ext cx="1237500" cy="47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53" name="Google Shape;353;p34"/>
          <p:cNvSpPr txBox="1">
            <a:spLocks noGrp="1"/>
          </p:cNvSpPr>
          <p:nvPr>
            <p:ph type="ctrTitle" idx="7"/>
          </p:nvPr>
        </p:nvSpPr>
        <p:spPr>
          <a:xfrm>
            <a:off x="6882249" y="1941275"/>
            <a:ext cx="1385400" cy="28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4" name="Google Shape;354;p34"/>
          <p:cNvSpPr/>
          <p:nvPr/>
        </p:nvSpPr>
        <p:spPr>
          <a:xfrm>
            <a:off x="5892575" y="3140775"/>
            <a:ext cx="2365800" cy="132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txBox="1">
            <a:spLocks noGrp="1"/>
          </p:cNvSpPr>
          <p:nvPr>
            <p:ph type="subTitle" idx="8"/>
          </p:nvPr>
        </p:nvSpPr>
        <p:spPr>
          <a:xfrm>
            <a:off x="6886493" y="3667400"/>
            <a:ext cx="1237500" cy="47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56" name="Google Shape;356;p34"/>
          <p:cNvSpPr txBox="1">
            <a:spLocks noGrp="1"/>
          </p:cNvSpPr>
          <p:nvPr>
            <p:ph type="ctrTitle" idx="9"/>
          </p:nvPr>
        </p:nvSpPr>
        <p:spPr>
          <a:xfrm>
            <a:off x="6882249" y="3446350"/>
            <a:ext cx="1385400" cy="28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7" name="Google Shape;357;p34"/>
          <p:cNvSpPr/>
          <p:nvPr/>
        </p:nvSpPr>
        <p:spPr>
          <a:xfrm>
            <a:off x="885625" y="1642425"/>
            <a:ext cx="2365800" cy="132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txBox="1">
            <a:spLocks noGrp="1"/>
          </p:cNvSpPr>
          <p:nvPr>
            <p:ph type="subTitle" idx="13"/>
          </p:nvPr>
        </p:nvSpPr>
        <p:spPr>
          <a:xfrm>
            <a:off x="1867550" y="2178000"/>
            <a:ext cx="1245900" cy="47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59" name="Google Shape;359;p34"/>
          <p:cNvSpPr txBox="1">
            <a:spLocks noGrp="1"/>
          </p:cNvSpPr>
          <p:nvPr>
            <p:ph type="ctrTitle" idx="14"/>
          </p:nvPr>
        </p:nvSpPr>
        <p:spPr>
          <a:xfrm>
            <a:off x="1867550" y="1941275"/>
            <a:ext cx="1385400" cy="28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60" name="Google Shape;360;p34"/>
          <p:cNvSpPr/>
          <p:nvPr/>
        </p:nvSpPr>
        <p:spPr>
          <a:xfrm>
            <a:off x="885625" y="3140775"/>
            <a:ext cx="2365800" cy="132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txBox="1">
            <a:spLocks noGrp="1"/>
          </p:cNvSpPr>
          <p:nvPr>
            <p:ph type="subTitle" idx="15"/>
          </p:nvPr>
        </p:nvSpPr>
        <p:spPr>
          <a:xfrm>
            <a:off x="1872327" y="3667400"/>
            <a:ext cx="1245900" cy="47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62" name="Google Shape;362;p34"/>
          <p:cNvSpPr txBox="1">
            <a:spLocks noGrp="1"/>
          </p:cNvSpPr>
          <p:nvPr>
            <p:ph type="ctrTitle" idx="16"/>
          </p:nvPr>
        </p:nvSpPr>
        <p:spPr>
          <a:xfrm>
            <a:off x="1867550" y="3446350"/>
            <a:ext cx="1385400" cy="28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4" name="Google Shape;24;p4"/>
          <p:cNvSpPr/>
          <p:nvPr/>
        </p:nvSpPr>
        <p:spPr>
          <a:xfrm>
            <a:off x="788150" y="751850"/>
            <a:ext cx="3867300" cy="3643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ctrTitle"/>
          </p:nvPr>
        </p:nvSpPr>
        <p:spPr>
          <a:xfrm>
            <a:off x="5155260" y="822700"/>
            <a:ext cx="30909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6" name="Google Shape;26;p4"/>
          <p:cNvSpPr txBox="1">
            <a:spLocks noGrp="1"/>
          </p:cNvSpPr>
          <p:nvPr>
            <p:ph type="subTitle" idx="1"/>
          </p:nvPr>
        </p:nvSpPr>
        <p:spPr>
          <a:xfrm>
            <a:off x="5115400" y="2760425"/>
            <a:ext cx="3130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7" name="Google Shape;27;p4"/>
          <p:cNvSpPr/>
          <p:nvPr/>
        </p:nvSpPr>
        <p:spPr>
          <a:xfrm>
            <a:off x="928100" y="618350"/>
            <a:ext cx="3597000" cy="390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30" name="Google Shape;30;p4"/>
          <p:cNvSpPr txBox="1">
            <a:spLocks noGrp="1"/>
          </p:cNvSpPr>
          <p:nvPr>
            <p:ph type="sldNum" idx="3"/>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381"/>
        <p:cNvGrpSpPr/>
        <p:nvPr/>
      </p:nvGrpSpPr>
      <p:grpSpPr>
        <a:xfrm>
          <a:off x="0" y="0"/>
          <a:ext cx="0" cy="0"/>
          <a:chOff x="0" y="0"/>
          <a:chExt cx="0" cy="0"/>
        </a:xfrm>
      </p:grpSpPr>
      <p:sp>
        <p:nvSpPr>
          <p:cNvPr id="382" name="Google Shape;382;p36"/>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1032450" y="1001400"/>
            <a:ext cx="7079100" cy="3293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608800" y="0"/>
            <a:ext cx="39264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txBox="1">
            <a:spLocks noGrp="1"/>
          </p:cNvSpPr>
          <p:nvPr>
            <p:ph type="title"/>
          </p:nvPr>
        </p:nvSpPr>
        <p:spPr>
          <a:xfrm>
            <a:off x="2721654" y="2593615"/>
            <a:ext cx="3665100" cy="53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6" name="Google Shape;386;p36"/>
          <p:cNvSpPr txBox="1">
            <a:spLocks noGrp="1"/>
          </p:cNvSpPr>
          <p:nvPr>
            <p:ph type="title" idx="2" hasCustomPrompt="1"/>
          </p:nvPr>
        </p:nvSpPr>
        <p:spPr>
          <a:xfrm>
            <a:off x="3026136" y="1417363"/>
            <a:ext cx="2726400" cy="104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2000"/>
              <a:buNone/>
              <a:defRPr sz="96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87" name="Google Shape;387;p36"/>
          <p:cNvSpPr txBox="1">
            <a:spLocks noGrp="1"/>
          </p:cNvSpPr>
          <p:nvPr>
            <p:ph type="subTitle" idx="1"/>
          </p:nvPr>
        </p:nvSpPr>
        <p:spPr>
          <a:xfrm>
            <a:off x="3076206" y="3397337"/>
            <a:ext cx="2857200" cy="32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Josefin Slab"/>
              <a:buNone/>
              <a:defRPr sz="1600">
                <a:solidFill>
                  <a:schemeClr val="dk1"/>
                </a:solidFill>
                <a:latin typeface="Josefin Slab"/>
                <a:ea typeface="Josefin Slab"/>
                <a:cs typeface="Josefin Slab"/>
                <a:sym typeface="Josefin Slab"/>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2">
  <p:cSld name="CUSTOM_12">
    <p:bg>
      <p:bgPr>
        <a:solidFill>
          <a:schemeClr val="dk1"/>
        </a:solidFill>
        <a:effectLst/>
      </p:bgPr>
    </p:bg>
    <p:spTree>
      <p:nvGrpSpPr>
        <p:cNvPr id="1" name="Shape 388"/>
        <p:cNvGrpSpPr/>
        <p:nvPr/>
      </p:nvGrpSpPr>
      <p:grpSpPr>
        <a:xfrm>
          <a:off x="0" y="0"/>
          <a:ext cx="0" cy="0"/>
          <a:chOff x="0" y="0"/>
          <a:chExt cx="0" cy="0"/>
        </a:xfrm>
      </p:grpSpPr>
      <p:sp>
        <p:nvSpPr>
          <p:cNvPr id="389" name="Google Shape;389;p37"/>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txBox="1">
            <a:spLocks noGrp="1"/>
          </p:cNvSpPr>
          <p:nvPr>
            <p:ph type="body" idx="1"/>
          </p:nvPr>
        </p:nvSpPr>
        <p:spPr>
          <a:xfrm>
            <a:off x="735700" y="638725"/>
            <a:ext cx="7695000" cy="39654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Nunito"/>
              <a:buChar char="◂"/>
              <a:defRPr>
                <a:solidFill>
                  <a:srgbClr val="338987"/>
                </a:solidFill>
              </a:defRPr>
            </a:lvl1pPr>
            <a:lvl2pPr marL="914400" lvl="1" indent="-304800" rtl="0">
              <a:spcBef>
                <a:spcPts val="0"/>
              </a:spcBef>
              <a:spcAft>
                <a:spcPts val="0"/>
              </a:spcAft>
              <a:buClr>
                <a:srgbClr val="FFC800"/>
              </a:buClr>
              <a:buSzPts val="1200"/>
              <a:buFont typeface="Nunito"/>
              <a:buChar char="◂"/>
              <a:defRPr>
                <a:solidFill>
                  <a:srgbClr val="338987"/>
                </a:solidFill>
              </a:defRPr>
            </a:lvl2pPr>
            <a:lvl3pPr marL="1371600" lvl="2" indent="-304800" rtl="0">
              <a:spcBef>
                <a:spcPts val="1600"/>
              </a:spcBef>
              <a:spcAft>
                <a:spcPts val="0"/>
              </a:spcAft>
              <a:buClr>
                <a:srgbClr val="FFC800"/>
              </a:buClr>
              <a:buSzPts val="1200"/>
              <a:buFont typeface="Nunito"/>
              <a:buChar char="◂"/>
              <a:defRPr>
                <a:solidFill>
                  <a:srgbClr val="338987"/>
                </a:solidFill>
              </a:defRPr>
            </a:lvl3pPr>
            <a:lvl4pPr marL="1828800" lvl="3" indent="-304800" rtl="0">
              <a:spcBef>
                <a:spcPts val="1600"/>
              </a:spcBef>
              <a:spcAft>
                <a:spcPts val="0"/>
              </a:spcAft>
              <a:buClr>
                <a:srgbClr val="FFC800"/>
              </a:buClr>
              <a:buSzPts val="1200"/>
              <a:buFont typeface="Nunito"/>
              <a:buChar char="◂"/>
              <a:defRPr>
                <a:solidFill>
                  <a:srgbClr val="338987"/>
                </a:solidFill>
              </a:defRPr>
            </a:lvl4pPr>
            <a:lvl5pPr marL="2286000" lvl="4" indent="-304800" rtl="0">
              <a:spcBef>
                <a:spcPts val="1600"/>
              </a:spcBef>
              <a:spcAft>
                <a:spcPts val="0"/>
              </a:spcAft>
              <a:buClr>
                <a:srgbClr val="434343"/>
              </a:buClr>
              <a:buSzPts val="1200"/>
              <a:buFont typeface="Nunito"/>
              <a:buChar char="○"/>
              <a:defRPr>
                <a:solidFill>
                  <a:srgbClr val="338987"/>
                </a:solidFill>
              </a:defRPr>
            </a:lvl5pPr>
            <a:lvl6pPr marL="2743200" lvl="5" indent="-304800" rtl="0">
              <a:spcBef>
                <a:spcPts val="1600"/>
              </a:spcBef>
              <a:spcAft>
                <a:spcPts val="0"/>
              </a:spcAft>
              <a:buClr>
                <a:srgbClr val="434343"/>
              </a:buClr>
              <a:buSzPts val="1200"/>
              <a:buFont typeface="Nunito"/>
              <a:buChar char="■"/>
              <a:defRPr>
                <a:solidFill>
                  <a:srgbClr val="338987"/>
                </a:solidFill>
              </a:defRPr>
            </a:lvl6pPr>
            <a:lvl7pPr marL="3200400" lvl="6" indent="-304800" rtl="0">
              <a:spcBef>
                <a:spcPts val="1600"/>
              </a:spcBef>
              <a:spcAft>
                <a:spcPts val="0"/>
              </a:spcAft>
              <a:buClr>
                <a:srgbClr val="434343"/>
              </a:buClr>
              <a:buSzPts val="1200"/>
              <a:buFont typeface="Nunito"/>
              <a:buChar char="●"/>
              <a:defRPr>
                <a:solidFill>
                  <a:srgbClr val="338987"/>
                </a:solidFill>
              </a:defRPr>
            </a:lvl7pPr>
            <a:lvl8pPr marL="3657600" lvl="7" indent="-304800" rtl="0">
              <a:spcBef>
                <a:spcPts val="1600"/>
              </a:spcBef>
              <a:spcAft>
                <a:spcPts val="0"/>
              </a:spcAft>
              <a:buClr>
                <a:srgbClr val="434343"/>
              </a:buClr>
              <a:buSzPts val="1200"/>
              <a:buFont typeface="Nunito"/>
              <a:buChar char="○"/>
              <a:defRPr>
                <a:solidFill>
                  <a:srgbClr val="338987"/>
                </a:solidFill>
              </a:defRPr>
            </a:lvl8pPr>
            <a:lvl9pPr marL="4114800" lvl="8" indent="-304800" rtl="0">
              <a:spcBef>
                <a:spcPts val="1600"/>
              </a:spcBef>
              <a:spcAft>
                <a:spcPts val="1600"/>
              </a:spcAft>
              <a:buClr>
                <a:srgbClr val="434343"/>
              </a:buClr>
              <a:buSzPts val="1200"/>
              <a:buFont typeface="Nunito"/>
              <a:buChar char="■"/>
              <a:defRPr>
                <a:solidFill>
                  <a:srgbClr val="338987"/>
                </a:solidFill>
              </a:defRPr>
            </a:lvl9pPr>
          </a:lstStyle>
          <a:p>
            <a:endParaRPr/>
          </a:p>
        </p:txBody>
      </p:sp>
      <p:sp>
        <p:nvSpPr>
          <p:cNvPr id="391" name="Google Shape;391;p37"/>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393" name="Google Shape;393;p37"/>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6">
  <p:cSld name="CUSTOM_12_1">
    <p:bg>
      <p:bgPr>
        <a:solidFill>
          <a:schemeClr val="dk1"/>
        </a:solidFill>
        <a:effectLst/>
      </p:bgPr>
    </p:bg>
    <p:spTree>
      <p:nvGrpSpPr>
        <p:cNvPr id="1" name="Shape 394"/>
        <p:cNvGrpSpPr/>
        <p:nvPr/>
      </p:nvGrpSpPr>
      <p:grpSpPr>
        <a:xfrm>
          <a:off x="0" y="0"/>
          <a:ext cx="0" cy="0"/>
          <a:chOff x="0" y="0"/>
          <a:chExt cx="0" cy="0"/>
        </a:xfrm>
      </p:grpSpPr>
      <p:sp>
        <p:nvSpPr>
          <p:cNvPr id="395" name="Google Shape;395;p38"/>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txBox="1">
            <a:spLocks noGrp="1"/>
          </p:cNvSpPr>
          <p:nvPr>
            <p:ph type="body" idx="1"/>
          </p:nvPr>
        </p:nvSpPr>
        <p:spPr>
          <a:xfrm>
            <a:off x="679600" y="811800"/>
            <a:ext cx="3842100" cy="37923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SzPts val="800"/>
              <a:buFont typeface="Nunito"/>
              <a:buChar char="◂"/>
              <a:defRPr>
                <a:solidFill>
                  <a:srgbClr val="338987"/>
                </a:solidFill>
              </a:defRPr>
            </a:lvl1pPr>
            <a:lvl2pPr marL="914400" lvl="1" indent="-304800" rtl="0">
              <a:spcBef>
                <a:spcPts val="0"/>
              </a:spcBef>
              <a:spcAft>
                <a:spcPts val="0"/>
              </a:spcAft>
              <a:buClr>
                <a:srgbClr val="FFC800"/>
              </a:buClr>
              <a:buSzPts val="1200"/>
              <a:buFont typeface="Nunito"/>
              <a:buChar char="◂"/>
              <a:defRPr>
                <a:solidFill>
                  <a:srgbClr val="338987"/>
                </a:solidFill>
              </a:defRPr>
            </a:lvl2pPr>
            <a:lvl3pPr marL="1371600" lvl="2" indent="-304800" rtl="0">
              <a:spcBef>
                <a:spcPts val="1600"/>
              </a:spcBef>
              <a:spcAft>
                <a:spcPts val="0"/>
              </a:spcAft>
              <a:buClr>
                <a:srgbClr val="FFC800"/>
              </a:buClr>
              <a:buSzPts val="1200"/>
              <a:buFont typeface="Nunito"/>
              <a:buChar char="◂"/>
              <a:defRPr>
                <a:solidFill>
                  <a:srgbClr val="338987"/>
                </a:solidFill>
              </a:defRPr>
            </a:lvl3pPr>
            <a:lvl4pPr marL="1828800" lvl="3" indent="-304800" rtl="0">
              <a:spcBef>
                <a:spcPts val="1600"/>
              </a:spcBef>
              <a:spcAft>
                <a:spcPts val="0"/>
              </a:spcAft>
              <a:buClr>
                <a:srgbClr val="FFC800"/>
              </a:buClr>
              <a:buSzPts val="1200"/>
              <a:buFont typeface="Nunito"/>
              <a:buChar char="◂"/>
              <a:defRPr>
                <a:solidFill>
                  <a:srgbClr val="338987"/>
                </a:solidFill>
              </a:defRPr>
            </a:lvl4pPr>
            <a:lvl5pPr marL="2286000" lvl="4" indent="-304800" rtl="0">
              <a:spcBef>
                <a:spcPts val="1600"/>
              </a:spcBef>
              <a:spcAft>
                <a:spcPts val="0"/>
              </a:spcAft>
              <a:buClr>
                <a:srgbClr val="434343"/>
              </a:buClr>
              <a:buSzPts val="1200"/>
              <a:buFont typeface="Nunito"/>
              <a:buChar char="○"/>
              <a:defRPr>
                <a:solidFill>
                  <a:srgbClr val="338987"/>
                </a:solidFill>
              </a:defRPr>
            </a:lvl5pPr>
            <a:lvl6pPr marL="2743200" lvl="5" indent="-304800" rtl="0">
              <a:spcBef>
                <a:spcPts val="1600"/>
              </a:spcBef>
              <a:spcAft>
                <a:spcPts val="0"/>
              </a:spcAft>
              <a:buClr>
                <a:srgbClr val="434343"/>
              </a:buClr>
              <a:buSzPts val="1200"/>
              <a:buFont typeface="Nunito"/>
              <a:buChar char="■"/>
              <a:defRPr>
                <a:solidFill>
                  <a:srgbClr val="338987"/>
                </a:solidFill>
              </a:defRPr>
            </a:lvl6pPr>
            <a:lvl7pPr marL="3200400" lvl="6" indent="-304800" rtl="0">
              <a:spcBef>
                <a:spcPts val="1600"/>
              </a:spcBef>
              <a:spcAft>
                <a:spcPts val="0"/>
              </a:spcAft>
              <a:buClr>
                <a:srgbClr val="434343"/>
              </a:buClr>
              <a:buSzPts val="1200"/>
              <a:buFont typeface="Nunito"/>
              <a:buChar char="●"/>
              <a:defRPr>
                <a:solidFill>
                  <a:srgbClr val="338987"/>
                </a:solidFill>
              </a:defRPr>
            </a:lvl7pPr>
            <a:lvl8pPr marL="3657600" lvl="7" indent="-304800" rtl="0">
              <a:spcBef>
                <a:spcPts val="1600"/>
              </a:spcBef>
              <a:spcAft>
                <a:spcPts val="0"/>
              </a:spcAft>
              <a:buClr>
                <a:srgbClr val="434343"/>
              </a:buClr>
              <a:buSzPts val="1200"/>
              <a:buFont typeface="Nunito"/>
              <a:buChar char="○"/>
              <a:defRPr>
                <a:solidFill>
                  <a:srgbClr val="338987"/>
                </a:solidFill>
              </a:defRPr>
            </a:lvl8pPr>
            <a:lvl9pPr marL="4114800" lvl="8" indent="-304800" rtl="0">
              <a:spcBef>
                <a:spcPts val="1600"/>
              </a:spcBef>
              <a:spcAft>
                <a:spcPts val="1600"/>
              </a:spcAft>
              <a:buClr>
                <a:srgbClr val="434343"/>
              </a:buClr>
              <a:buSzPts val="1200"/>
              <a:buFont typeface="Nunito"/>
              <a:buChar char="■"/>
              <a:defRPr>
                <a:solidFill>
                  <a:srgbClr val="338987"/>
                </a:solidFill>
              </a:defRPr>
            </a:lvl9pPr>
          </a:lstStyle>
          <a:p>
            <a:endParaRPr/>
          </a:p>
        </p:txBody>
      </p:sp>
      <p:sp>
        <p:nvSpPr>
          <p:cNvPr id="397" name="Google Shape;397;p38"/>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399" name="Google Shape;399;p38"/>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400" name="Google Shape;400;p38"/>
          <p:cNvSpPr txBox="1">
            <a:spLocks noGrp="1"/>
          </p:cNvSpPr>
          <p:nvPr>
            <p:ph type="body" idx="2"/>
          </p:nvPr>
        </p:nvSpPr>
        <p:spPr>
          <a:xfrm>
            <a:off x="4622325" y="811800"/>
            <a:ext cx="3842100" cy="37923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SzPts val="800"/>
              <a:buFont typeface="Nunito"/>
              <a:buChar char="◂"/>
              <a:defRPr>
                <a:solidFill>
                  <a:srgbClr val="338987"/>
                </a:solidFill>
              </a:defRPr>
            </a:lvl1pPr>
            <a:lvl2pPr marL="914400" lvl="1" indent="-304800" rtl="0">
              <a:spcBef>
                <a:spcPts val="0"/>
              </a:spcBef>
              <a:spcAft>
                <a:spcPts val="0"/>
              </a:spcAft>
              <a:buClr>
                <a:srgbClr val="FFC800"/>
              </a:buClr>
              <a:buSzPts val="1200"/>
              <a:buFont typeface="Nunito"/>
              <a:buChar char="◂"/>
              <a:defRPr>
                <a:solidFill>
                  <a:srgbClr val="338987"/>
                </a:solidFill>
              </a:defRPr>
            </a:lvl2pPr>
            <a:lvl3pPr marL="1371600" lvl="2" indent="-304800" rtl="0">
              <a:spcBef>
                <a:spcPts val="1600"/>
              </a:spcBef>
              <a:spcAft>
                <a:spcPts val="0"/>
              </a:spcAft>
              <a:buClr>
                <a:srgbClr val="FFC800"/>
              </a:buClr>
              <a:buSzPts val="1200"/>
              <a:buFont typeface="Nunito"/>
              <a:buChar char="◂"/>
              <a:defRPr>
                <a:solidFill>
                  <a:srgbClr val="338987"/>
                </a:solidFill>
              </a:defRPr>
            </a:lvl3pPr>
            <a:lvl4pPr marL="1828800" lvl="3" indent="-304800" rtl="0">
              <a:spcBef>
                <a:spcPts val="1600"/>
              </a:spcBef>
              <a:spcAft>
                <a:spcPts val="0"/>
              </a:spcAft>
              <a:buClr>
                <a:srgbClr val="FFC800"/>
              </a:buClr>
              <a:buSzPts val="1200"/>
              <a:buFont typeface="Nunito"/>
              <a:buChar char="◂"/>
              <a:defRPr>
                <a:solidFill>
                  <a:srgbClr val="338987"/>
                </a:solidFill>
              </a:defRPr>
            </a:lvl4pPr>
            <a:lvl5pPr marL="2286000" lvl="4" indent="-304800" rtl="0">
              <a:spcBef>
                <a:spcPts val="1600"/>
              </a:spcBef>
              <a:spcAft>
                <a:spcPts val="0"/>
              </a:spcAft>
              <a:buClr>
                <a:srgbClr val="434343"/>
              </a:buClr>
              <a:buSzPts val="1200"/>
              <a:buFont typeface="Nunito"/>
              <a:buChar char="○"/>
              <a:defRPr>
                <a:solidFill>
                  <a:srgbClr val="338987"/>
                </a:solidFill>
              </a:defRPr>
            </a:lvl5pPr>
            <a:lvl6pPr marL="2743200" lvl="5" indent="-304800" rtl="0">
              <a:spcBef>
                <a:spcPts val="1600"/>
              </a:spcBef>
              <a:spcAft>
                <a:spcPts val="0"/>
              </a:spcAft>
              <a:buClr>
                <a:srgbClr val="434343"/>
              </a:buClr>
              <a:buSzPts val="1200"/>
              <a:buFont typeface="Nunito"/>
              <a:buChar char="■"/>
              <a:defRPr>
                <a:solidFill>
                  <a:srgbClr val="338987"/>
                </a:solidFill>
              </a:defRPr>
            </a:lvl6pPr>
            <a:lvl7pPr marL="3200400" lvl="6" indent="-304800" rtl="0">
              <a:spcBef>
                <a:spcPts val="1600"/>
              </a:spcBef>
              <a:spcAft>
                <a:spcPts val="0"/>
              </a:spcAft>
              <a:buClr>
                <a:srgbClr val="434343"/>
              </a:buClr>
              <a:buSzPts val="1200"/>
              <a:buFont typeface="Nunito"/>
              <a:buChar char="●"/>
              <a:defRPr>
                <a:solidFill>
                  <a:srgbClr val="338987"/>
                </a:solidFill>
              </a:defRPr>
            </a:lvl7pPr>
            <a:lvl8pPr marL="3657600" lvl="7" indent="-304800" rtl="0">
              <a:spcBef>
                <a:spcPts val="1600"/>
              </a:spcBef>
              <a:spcAft>
                <a:spcPts val="0"/>
              </a:spcAft>
              <a:buClr>
                <a:srgbClr val="434343"/>
              </a:buClr>
              <a:buSzPts val="1200"/>
              <a:buFont typeface="Nunito"/>
              <a:buChar char="○"/>
              <a:defRPr>
                <a:solidFill>
                  <a:srgbClr val="338987"/>
                </a:solidFill>
              </a:defRPr>
            </a:lvl8pPr>
            <a:lvl9pPr marL="4114800" lvl="8" indent="-304800" rtl="0">
              <a:spcBef>
                <a:spcPts val="1600"/>
              </a:spcBef>
              <a:spcAft>
                <a:spcPts val="1600"/>
              </a:spcAft>
              <a:buClr>
                <a:srgbClr val="434343"/>
              </a:buClr>
              <a:buSzPts val="1200"/>
              <a:buFont typeface="Nunito"/>
              <a:buChar char="■"/>
              <a:defRPr>
                <a:solidFill>
                  <a:srgbClr val="338987"/>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400" y="396687"/>
            <a:ext cx="7717200" cy="42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3" name="Google Shape;40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
  <p:cSld name="CUSTOM_11_1_2_1_2_1">
    <p:bg>
      <p:bgPr>
        <a:solidFill>
          <a:schemeClr val="dk1"/>
        </a:solidFill>
        <a:effectLst/>
      </p:bgPr>
    </p:bg>
    <p:spTree>
      <p:nvGrpSpPr>
        <p:cNvPr id="1" name="Shape 404"/>
        <p:cNvGrpSpPr/>
        <p:nvPr/>
      </p:nvGrpSpPr>
      <p:grpSpPr>
        <a:xfrm>
          <a:off x="0" y="0"/>
          <a:ext cx="0" cy="0"/>
          <a:chOff x="0" y="0"/>
          <a:chExt cx="0" cy="0"/>
        </a:xfrm>
      </p:grpSpPr>
      <p:sp>
        <p:nvSpPr>
          <p:cNvPr id="405" name="Google Shape;405;p40"/>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p:nvPr/>
        </p:nvSpPr>
        <p:spPr>
          <a:xfrm>
            <a:off x="0" y="1502075"/>
            <a:ext cx="4017300" cy="319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407" name="Google Shape;407;p40"/>
          <p:cNvSpPr txBox="1">
            <a:spLocks noGrp="1"/>
          </p:cNvSpPr>
          <p:nvPr>
            <p:ph type="ctrTitle"/>
          </p:nvPr>
        </p:nvSpPr>
        <p:spPr>
          <a:xfrm>
            <a:off x="713400" y="3002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8" name="Google Shape;408;p40"/>
          <p:cNvSpPr txBox="1">
            <a:spLocks noGrp="1"/>
          </p:cNvSpPr>
          <p:nvPr>
            <p:ph type="subTitle" idx="1"/>
          </p:nvPr>
        </p:nvSpPr>
        <p:spPr>
          <a:xfrm>
            <a:off x="713400" y="2238025"/>
            <a:ext cx="3081600" cy="10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rtl="0">
              <a:lnSpc>
                <a:spcPct val="100000"/>
              </a:lnSpc>
              <a:spcBef>
                <a:spcPts val="0"/>
              </a:spcBef>
              <a:spcAft>
                <a:spcPts val="0"/>
              </a:spcAft>
              <a:buClr>
                <a:schemeClr val="dk1"/>
              </a:buClr>
              <a:buSzPts val="1200"/>
              <a:buNone/>
              <a:defRPr>
                <a:solidFill>
                  <a:schemeClr val="dk1"/>
                </a:solidFill>
              </a:defRPr>
            </a:lvl2pPr>
            <a:lvl3pPr lvl="2" rtl="0">
              <a:lnSpc>
                <a:spcPct val="100000"/>
              </a:lnSpc>
              <a:spcBef>
                <a:spcPts val="0"/>
              </a:spcBef>
              <a:spcAft>
                <a:spcPts val="0"/>
              </a:spcAft>
              <a:buClr>
                <a:schemeClr val="dk1"/>
              </a:buClr>
              <a:buSzPts val="1200"/>
              <a:buNone/>
              <a:defRPr>
                <a:solidFill>
                  <a:schemeClr val="dk1"/>
                </a:solidFill>
              </a:defRPr>
            </a:lvl3pPr>
            <a:lvl4pPr lvl="3" rtl="0">
              <a:lnSpc>
                <a:spcPct val="100000"/>
              </a:lnSpc>
              <a:spcBef>
                <a:spcPts val="0"/>
              </a:spcBef>
              <a:spcAft>
                <a:spcPts val="0"/>
              </a:spcAft>
              <a:buClr>
                <a:schemeClr val="dk1"/>
              </a:buClr>
              <a:buSzPts val="1200"/>
              <a:buNone/>
              <a:defRPr>
                <a:solidFill>
                  <a:schemeClr val="dk1"/>
                </a:solidFill>
              </a:defRPr>
            </a:lvl4pPr>
            <a:lvl5pPr lvl="4" rtl="0">
              <a:lnSpc>
                <a:spcPct val="100000"/>
              </a:lnSpc>
              <a:spcBef>
                <a:spcPts val="0"/>
              </a:spcBef>
              <a:spcAft>
                <a:spcPts val="0"/>
              </a:spcAft>
              <a:buClr>
                <a:schemeClr val="dk1"/>
              </a:buClr>
              <a:buSzPts val="1200"/>
              <a:buNone/>
              <a:defRPr>
                <a:solidFill>
                  <a:schemeClr val="dk1"/>
                </a:solidFill>
              </a:defRPr>
            </a:lvl5pPr>
            <a:lvl6pPr lvl="5" rtl="0">
              <a:lnSpc>
                <a:spcPct val="100000"/>
              </a:lnSpc>
              <a:spcBef>
                <a:spcPts val="0"/>
              </a:spcBef>
              <a:spcAft>
                <a:spcPts val="0"/>
              </a:spcAft>
              <a:buClr>
                <a:schemeClr val="dk1"/>
              </a:buClr>
              <a:buSzPts val="1200"/>
              <a:buNone/>
              <a:defRPr>
                <a:solidFill>
                  <a:schemeClr val="dk1"/>
                </a:solidFill>
              </a:defRPr>
            </a:lvl6pPr>
            <a:lvl7pPr lvl="6" rtl="0">
              <a:lnSpc>
                <a:spcPct val="100000"/>
              </a:lnSpc>
              <a:spcBef>
                <a:spcPts val="0"/>
              </a:spcBef>
              <a:spcAft>
                <a:spcPts val="0"/>
              </a:spcAft>
              <a:buClr>
                <a:schemeClr val="dk1"/>
              </a:buClr>
              <a:buSzPts val="1200"/>
              <a:buNone/>
              <a:defRPr>
                <a:solidFill>
                  <a:schemeClr val="dk1"/>
                </a:solidFill>
              </a:defRPr>
            </a:lvl7pPr>
            <a:lvl8pPr lvl="7" rtl="0">
              <a:lnSpc>
                <a:spcPct val="100000"/>
              </a:lnSpc>
              <a:spcBef>
                <a:spcPts val="0"/>
              </a:spcBef>
              <a:spcAft>
                <a:spcPts val="0"/>
              </a:spcAft>
              <a:buClr>
                <a:schemeClr val="dk1"/>
              </a:buClr>
              <a:buSzPts val="1200"/>
              <a:buNone/>
              <a:defRPr>
                <a:solidFill>
                  <a:schemeClr val="dk1"/>
                </a:solidFill>
              </a:defRPr>
            </a:lvl8pPr>
            <a:lvl9pPr lvl="8" rtl="0">
              <a:lnSpc>
                <a:spcPct val="100000"/>
              </a:lnSpc>
              <a:spcBef>
                <a:spcPts val="0"/>
              </a:spcBef>
              <a:spcAft>
                <a:spcPts val="0"/>
              </a:spcAft>
              <a:buClr>
                <a:schemeClr val="dk1"/>
              </a:buClr>
              <a:buSzPts val="1200"/>
              <a:buNone/>
              <a:defRPr>
                <a:solidFill>
                  <a:schemeClr val="dk1"/>
                </a:solidFill>
              </a:defRPr>
            </a:lvl9pPr>
          </a:lstStyle>
          <a:p>
            <a:endParaRPr/>
          </a:p>
        </p:txBody>
      </p:sp>
      <p:sp>
        <p:nvSpPr>
          <p:cNvPr id="409" name="Google Shape;409;p40"/>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411" name="Google Shape;411;p40"/>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412" name="Google Shape;412;p40"/>
          <p:cNvSpPr txBox="1"/>
          <p:nvPr/>
        </p:nvSpPr>
        <p:spPr>
          <a:xfrm>
            <a:off x="713400" y="3812800"/>
            <a:ext cx="3202800" cy="3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1000">
                <a:solidFill>
                  <a:schemeClr val="dk1"/>
                </a:solidFill>
                <a:latin typeface="Josefin Slab"/>
                <a:ea typeface="Josefin Slab"/>
                <a:cs typeface="Josefin Slab"/>
                <a:sym typeface="Josefin Slab"/>
              </a:rPr>
              <a:t>CREDITS: This presentation template was created by </a:t>
            </a:r>
            <a:r>
              <a:rPr lang="en" sz="1000">
                <a:solidFill>
                  <a:schemeClr val="dk1"/>
                </a:solidFill>
                <a:uFill>
                  <a:noFill/>
                </a:uFill>
                <a:latin typeface="Josefin Slab"/>
                <a:ea typeface="Josefin Slab"/>
                <a:cs typeface="Josefin Slab"/>
                <a:sym typeface="Josefin Slab"/>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Josefin Slab"/>
                <a:ea typeface="Josefin Slab"/>
                <a:cs typeface="Josefin Slab"/>
                <a:sym typeface="Josefin Slab"/>
              </a:rPr>
              <a:t>, including icons by </a:t>
            </a:r>
            <a:r>
              <a:rPr lang="en" sz="1000">
                <a:solidFill>
                  <a:schemeClr val="dk1"/>
                </a:solidFill>
                <a:uFill>
                  <a:noFill/>
                </a:uFill>
                <a:latin typeface="Josefin Slab"/>
                <a:ea typeface="Josefin Slab"/>
                <a:cs typeface="Josefin Slab"/>
                <a:sym typeface="Josefin Slab"/>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Josefin Slab"/>
                <a:ea typeface="Josefin Slab"/>
                <a:cs typeface="Josefin Slab"/>
                <a:sym typeface="Josefin Slab"/>
              </a:rPr>
              <a:t>, and infographics &amp; images by </a:t>
            </a:r>
            <a:r>
              <a:rPr lang="en" sz="1000">
                <a:solidFill>
                  <a:schemeClr val="dk1"/>
                </a:solidFill>
                <a:uFill>
                  <a:noFill/>
                </a:uFill>
                <a:latin typeface="Josefin Slab"/>
                <a:ea typeface="Josefin Slab"/>
                <a:cs typeface="Josefin Slab"/>
                <a:sym typeface="Josefin Slab"/>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000">
              <a:solidFill>
                <a:schemeClr val="dk1"/>
              </a:solidFill>
              <a:latin typeface="Josefin Slab"/>
              <a:ea typeface="Josefin Slab"/>
              <a:cs typeface="Josefin Slab"/>
              <a:sym typeface="Josefin Slab"/>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6_1">
    <p:bg>
      <p:bgPr>
        <a:solidFill>
          <a:schemeClr val="dk2"/>
        </a:solidFill>
        <a:effectLst/>
      </p:bgPr>
    </p:bg>
    <p:spTree>
      <p:nvGrpSpPr>
        <p:cNvPr id="1" name="Shape 41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1">
  <p:cSld name="CUSTOM_27_1">
    <p:bg>
      <p:bgPr>
        <a:solidFill>
          <a:schemeClr val="lt2"/>
        </a:solidFill>
        <a:effectLst/>
      </p:bgPr>
    </p:bg>
    <p:spTree>
      <p:nvGrpSpPr>
        <p:cNvPr id="1" name="Shape 4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44" name="Google Shape;44;p6"/>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46" name="Google Shape;46;p6"/>
          <p:cNvSpPr txBox="1">
            <a:spLocks noGrp="1"/>
          </p:cNvSpPr>
          <p:nvPr>
            <p:ph type="sldNum" idx="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50" name="Google Shape;50;p7"/>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1" name="Google Shape;51;p7"/>
          <p:cNvSpPr/>
          <p:nvPr/>
        </p:nvSpPr>
        <p:spPr>
          <a:xfrm>
            <a:off x="0" y="0"/>
            <a:ext cx="4460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idx="2"/>
          </p:nvPr>
        </p:nvSpPr>
        <p:spPr>
          <a:xfrm>
            <a:off x="713400" y="1723793"/>
            <a:ext cx="3120900" cy="799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7"/>
          <p:cNvSpPr txBox="1">
            <a:spLocks noGrp="1"/>
          </p:cNvSpPr>
          <p:nvPr>
            <p:ph type="subTitle" idx="1"/>
          </p:nvPr>
        </p:nvSpPr>
        <p:spPr>
          <a:xfrm>
            <a:off x="713400" y="2748650"/>
            <a:ext cx="3041400" cy="929400"/>
          </a:xfrm>
          <a:prstGeom prst="rect">
            <a:avLst/>
          </a:prstGeom>
        </p:spPr>
        <p:txBody>
          <a:bodyPr spcFirstLastPara="1" wrap="square" lIns="91425" tIns="91425" rIns="91425" bIns="91425" anchor="ctr" anchorCtr="0">
            <a:noAutofit/>
          </a:bodyPr>
          <a:lstStyle>
            <a:lvl1pPr marR="0" lvl="0" rtl="0">
              <a:lnSpc>
                <a:spcPct val="100000"/>
              </a:lnSpc>
              <a:spcBef>
                <a:spcPts val="0"/>
              </a:spcBef>
              <a:spcAft>
                <a:spcPts val="0"/>
              </a:spcAft>
              <a:buNone/>
              <a:defRPr sz="1400">
                <a:solidFill>
                  <a:schemeClr val="accent1"/>
                </a:solidFill>
              </a:defRPr>
            </a:lvl1pPr>
            <a:lvl2pPr marR="0" lvl="1" rtl="0">
              <a:lnSpc>
                <a:spcPct val="100000"/>
              </a:lnSpc>
              <a:spcBef>
                <a:spcPts val="0"/>
              </a:spcBef>
              <a:spcAft>
                <a:spcPts val="0"/>
              </a:spcAft>
              <a:buNone/>
              <a:defRPr sz="1400">
                <a:solidFill>
                  <a:schemeClr val="accent1"/>
                </a:solidFill>
              </a:defRPr>
            </a:lvl2pPr>
            <a:lvl3pPr marR="0" lvl="2" rtl="0">
              <a:lnSpc>
                <a:spcPct val="100000"/>
              </a:lnSpc>
              <a:spcBef>
                <a:spcPts val="0"/>
              </a:spcBef>
              <a:spcAft>
                <a:spcPts val="0"/>
              </a:spcAft>
              <a:buNone/>
              <a:defRPr sz="1400">
                <a:solidFill>
                  <a:schemeClr val="accent1"/>
                </a:solidFill>
              </a:defRPr>
            </a:lvl3pPr>
            <a:lvl4pPr marR="0" lvl="3" rtl="0">
              <a:lnSpc>
                <a:spcPct val="100000"/>
              </a:lnSpc>
              <a:spcBef>
                <a:spcPts val="0"/>
              </a:spcBef>
              <a:spcAft>
                <a:spcPts val="0"/>
              </a:spcAft>
              <a:buNone/>
              <a:defRPr sz="1400">
                <a:solidFill>
                  <a:schemeClr val="accent1"/>
                </a:solidFill>
              </a:defRPr>
            </a:lvl4pPr>
            <a:lvl5pPr marR="0" lvl="4" rtl="0">
              <a:lnSpc>
                <a:spcPct val="100000"/>
              </a:lnSpc>
              <a:spcBef>
                <a:spcPts val="0"/>
              </a:spcBef>
              <a:spcAft>
                <a:spcPts val="0"/>
              </a:spcAft>
              <a:buNone/>
              <a:defRPr sz="1400">
                <a:solidFill>
                  <a:schemeClr val="accent1"/>
                </a:solidFill>
              </a:defRPr>
            </a:lvl5pPr>
            <a:lvl6pPr marR="0" lvl="5" rtl="0">
              <a:lnSpc>
                <a:spcPct val="100000"/>
              </a:lnSpc>
              <a:spcBef>
                <a:spcPts val="0"/>
              </a:spcBef>
              <a:spcAft>
                <a:spcPts val="0"/>
              </a:spcAft>
              <a:buNone/>
              <a:defRPr sz="1400">
                <a:solidFill>
                  <a:schemeClr val="accent1"/>
                </a:solidFill>
              </a:defRPr>
            </a:lvl6pPr>
            <a:lvl7pPr marR="0" lvl="6" rtl="0">
              <a:lnSpc>
                <a:spcPct val="100000"/>
              </a:lnSpc>
              <a:spcBef>
                <a:spcPts val="0"/>
              </a:spcBef>
              <a:spcAft>
                <a:spcPts val="0"/>
              </a:spcAft>
              <a:buNone/>
              <a:defRPr sz="1400">
                <a:solidFill>
                  <a:schemeClr val="accent1"/>
                </a:solidFill>
              </a:defRPr>
            </a:lvl7pPr>
            <a:lvl8pPr marR="0" lvl="7" rtl="0">
              <a:lnSpc>
                <a:spcPct val="100000"/>
              </a:lnSpc>
              <a:spcBef>
                <a:spcPts val="0"/>
              </a:spcBef>
              <a:spcAft>
                <a:spcPts val="0"/>
              </a:spcAft>
              <a:buNone/>
              <a:defRPr sz="1400">
                <a:solidFill>
                  <a:schemeClr val="accent1"/>
                </a:solidFill>
              </a:defRPr>
            </a:lvl8pPr>
            <a:lvl9pPr marR="0" lvl="8" rtl="0">
              <a:lnSpc>
                <a:spcPct val="100000"/>
              </a:lnSpc>
              <a:spcBef>
                <a:spcPts val="0"/>
              </a:spcBef>
              <a:spcAft>
                <a:spcPts val="0"/>
              </a:spcAft>
              <a:buNone/>
              <a:defRPr sz="14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6" name="Google Shape;56;p8"/>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1248100" y="799800"/>
            <a:ext cx="6647700" cy="3543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25" y="1668350"/>
            <a:ext cx="9144000" cy="174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txBox="1">
            <a:spLocks noGrp="1"/>
          </p:cNvSpPr>
          <p:nvPr>
            <p:ph type="title"/>
          </p:nvPr>
        </p:nvSpPr>
        <p:spPr>
          <a:xfrm>
            <a:off x="1388100" y="1820625"/>
            <a:ext cx="6367800" cy="107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72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0" name="Google Shape;60;p8"/>
          <p:cNvSpPr txBox="1">
            <a:spLocks noGrp="1"/>
          </p:cNvSpPr>
          <p:nvPr>
            <p:ph type="subTitle" idx="1"/>
          </p:nvPr>
        </p:nvSpPr>
        <p:spPr>
          <a:xfrm>
            <a:off x="2332925" y="2897275"/>
            <a:ext cx="44781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Josefin Slab"/>
              <a:buNone/>
              <a:defRPr sz="1600">
                <a:solidFill>
                  <a:schemeClr val="dk1"/>
                </a:solidFill>
                <a:latin typeface="Josefin Slab"/>
                <a:ea typeface="Josefin Slab"/>
                <a:cs typeface="Josefin Slab"/>
                <a:sym typeface="Josefin Slab"/>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1248100" y="1430550"/>
            <a:ext cx="6647700" cy="2282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a:off x="-25" y="1668350"/>
            <a:ext cx="9144000" cy="174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txBox="1">
            <a:spLocks noGrp="1"/>
          </p:cNvSpPr>
          <p:nvPr>
            <p:ph type="title"/>
          </p:nvPr>
        </p:nvSpPr>
        <p:spPr>
          <a:xfrm>
            <a:off x="3128850" y="2020800"/>
            <a:ext cx="4723800" cy="726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6" name="Google Shape;66;p9"/>
          <p:cNvSpPr txBox="1">
            <a:spLocks noGrp="1"/>
          </p:cNvSpPr>
          <p:nvPr>
            <p:ph type="title" idx="2" hasCustomPrompt="1"/>
          </p:nvPr>
        </p:nvSpPr>
        <p:spPr>
          <a:xfrm>
            <a:off x="1291350" y="2020800"/>
            <a:ext cx="1837500" cy="110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2000"/>
              <a:buNone/>
              <a:defRPr sz="96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 name="Google Shape;67;p9"/>
          <p:cNvSpPr txBox="1">
            <a:spLocks noGrp="1"/>
          </p:cNvSpPr>
          <p:nvPr>
            <p:ph type="subTitle" idx="1"/>
          </p:nvPr>
        </p:nvSpPr>
        <p:spPr>
          <a:xfrm>
            <a:off x="3128850" y="2747705"/>
            <a:ext cx="42249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Josefin Slab"/>
              <a:buNone/>
              <a:defRPr sz="1600">
                <a:solidFill>
                  <a:schemeClr val="dk1"/>
                </a:solidFill>
                <a:latin typeface="Josefin Slab"/>
                <a:ea typeface="Josefin Slab"/>
                <a:cs typeface="Josefin Slab"/>
                <a:sym typeface="Josefin Slab"/>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p:nvPr/>
        </p:nvSpPr>
        <p:spPr>
          <a:xfrm>
            <a:off x="713400" y="3932550"/>
            <a:ext cx="7717200" cy="869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p:nvPr/>
        </p:nvSpPr>
        <p:spPr>
          <a:xfrm>
            <a:off x="-25" y="4130400"/>
            <a:ext cx="9144000" cy="473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txBox="1">
            <a:spLocks noGrp="1"/>
          </p:cNvSpPr>
          <p:nvPr>
            <p:ph type="title"/>
          </p:nvPr>
        </p:nvSpPr>
        <p:spPr>
          <a:xfrm>
            <a:off x="713400" y="4177500"/>
            <a:ext cx="7717200" cy="37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11"/>
          <p:cNvSpPr/>
          <p:nvPr/>
        </p:nvSpPr>
        <p:spPr>
          <a:xfrm>
            <a:off x="219000" y="1567100"/>
            <a:ext cx="8706000" cy="2010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0" y="1745208"/>
            <a:ext cx="9144000" cy="162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txBox="1">
            <a:spLocks noGrp="1"/>
          </p:cNvSpPr>
          <p:nvPr>
            <p:ph type="title" hasCustomPrompt="1"/>
          </p:nvPr>
        </p:nvSpPr>
        <p:spPr>
          <a:xfrm>
            <a:off x="713375" y="1904800"/>
            <a:ext cx="7717200" cy="130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2000"/>
              <a:buNone/>
              <a:defRPr sz="72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7" name="Google Shape;77;p11"/>
          <p:cNvSpPr txBox="1">
            <a:spLocks noGrp="1"/>
          </p:cNvSpPr>
          <p:nvPr>
            <p:ph type="body" idx="1"/>
          </p:nvPr>
        </p:nvSpPr>
        <p:spPr>
          <a:xfrm>
            <a:off x="1878875" y="3696675"/>
            <a:ext cx="5386200" cy="3936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Josefin Slab"/>
              <a:buChar char="●"/>
              <a:defRPr sz="1600">
                <a:latin typeface="Josefin Slab"/>
                <a:ea typeface="Josefin Slab"/>
                <a:cs typeface="Josefin Slab"/>
                <a:sym typeface="Josefin Slab"/>
              </a:defRPr>
            </a:lvl1pPr>
            <a:lvl2pPr marL="914400" lvl="1" indent="-304800" algn="ctr" rtl="0">
              <a:spcBef>
                <a:spcPts val="0"/>
              </a:spcBef>
              <a:spcAft>
                <a:spcPts val="0"/>
              </a:spcAft>
              <a:buSzPts val="1200"/>
              <a:buFont typeface="Josefin Slab"/>
              <a:buChar char="○"/>
              <a:defRPr>
                <a:latin typeface="Josefin Slab"/>
                <a:ea typeface="Josefin Slab"/>
                <a:cs typeface="Josefin Slab"/>
                <a:sym typeface="Josefin Slab"/>
              </a:defRPr>
            </a:lvl2pPr>
            <a:lvl3pPr marL="1371600" lvl="2" indent="-304800" algn="ctr" rtl="0">
              <a:spcBef>
                <a:spcPts val="1600"/>
              </a:spcBef>
              <a:spcAft>
                <a:spcPts val="0"/>
              </a:spcAft>
              <a:buSzPts val="1200"/>
              <a:buFont typeface="Josefin Slab"/>
              <a:buChar char="■"/>
              <a:defRPr>
                <a:latin typeface="Josefin Slab"/>
                <a:ea typeface="Josefin Slab"/>
                <a:cs typeface="Josefin Slab"/>
                <a:sym typeface="Josefin Slab"/>
              </a:defRPr>
            </a:lvl3pPr>
            <a:lvl4pPr marL="1828800" lvl="3" indent="-304800" algn="ctr" rtl="0">
              <a:spcBef>
                <a:spcPts val="1600"/>
              </a:spcBef>
              <a:spcAft>
                <a:spcPts val="0"/>
              </a:spcAft>
              <a:buSzPts val="1200"/>
              <a:buFont typeface="Josefin Slab"/>
              <a:buChar char="●"/>
              <a:defRPr>
                <a:latin typeface="Josefin Slab"/>
                <a:ea typeface="Josefin Slab"/>
                <a:cs typeface="Josefin Slab"/>
                <a:sym typeface="Josefin Slab"/>
              </a:defRPr>
            </a:lvl4pPr>
            <a:lvl5pPr marL="2286000" lvl="4" indent="-304800" algn="ctr" rtl="0">
              <a:spcBef>
                <a:spcPts val="1600"/>
              </a:spcBef>
              <a:spcAft>
                <a:spcPts val="0"/>
              </a:spcAft>
              <a:buSzPts val="1200"/>
              <a:buFont typeface="Josefin Slab"/>
              <a:buChar char="○"/>
              <a:defRPr>
                <a:latin typeface="Josefin Slab"/>
                <a:ea typeface="Josefin Slab"/>
                <a:cs typeface="Josefin Slab"/>
                <a:sym typeface="Josefin Slab"/>
              </a:defRPr>
            </a:lvl5pPr>
            <a:lvl6pPr marL="2743200" lvl="5" indent="-304800" algn="ctr" rtl="0">
              <a:spcBef>
                <a:spcPts val="1600"/>
              </a:spcBef>
              <a:spcAft>
                <a:spcPts val="0"/>
              </a:spcAft>
              <a:buSzPts val="1200"/>
              <a:buFont typeface="Josefin Slab"/>
              <a:buChar char="■"/>
              <a:defRPr>
                <a:latin typeface="Josefin Slab"/>
                <a:ea typeface="Josefin Slab"/>
                <a:cs typeface="Josefin Slab"/>
                <a:sym typeface="Josefin Slab"/>
              </a:defRPr>
            </a:lvl6pPr>
            <a:lvl7pPr marL="3200400" lvl="6" indent="-304800" algn="ctr" rtl="0">
              <a:spcBef>
                <a:spcPts val="1600"/>
              </a:spcBef>
              <a:spcAft>
                <a:spcPts val="0"/>
              </a:spcAft>
              <a:buSzPts val="1200"/>
              <a:buFont typeface="Josefin Slab"/>
              <a:buChar char="●"/>
              <a:defRPr>
                <a:latin typeface="Josefin Slab"/>
                <a:ea typeface="Josefin Slab"/>
                <a:cs typeface="Josefin Slab"/>
                <a:sym typeface="Josefin Slab"/>
              </a:defRPr>
            </a:lvl7pPr>
            <a:lvl8pPr marL="3657600" lvl="7" indent="-304800" algn="ctr" rtl="0">
              <a:spcBef>
                <a:spcPts val="1600"/>
              </a:spcBef>
              <a:spcAft>
                <a:spcPts val="0"/>
              </a:spcAft>
              <a:buSzPts val="1200"/>
              <a:buFont typeface="Josefin Slab"/>
              <a:buChar char="○"/>
              <a:defRPr>
                <a:latin typeface="Josefin Slab"/>
                <a:ea typeface="Josefin Slab"/>
                <a:cs typeface="Josefin Slab"/>
                <a:sym typeface="Josefin Slab"/>
              </a:defRPr>
            </a:lvl8pPr>
            <a:lvl9pPr marL="4114800" lvl="8" indent="-304800" algn="ctr" rtl="0">
              <a:spcBef>
                <a:spcPts val="1600"/>
              </a:spcBef>
              <a:spcAft>
                <a:spcPts val="1600"/>
              </a:spcAft>
              <a:buSzPts val="1200"/>
              <a:buFont typeface="Josefin Slab"/>
              <a:buChar char="■"/>
              <a:defRPr>
                <a:latin typeface="Josefin Slab"/>
                <a:ea typeface="Josefin Slab"/>
                <a:cs typeface="Josefin Slab"/>
                <a:sym typeface="Josefin Slab"/>
              </a:defRPr>
            </a:lvl9pPr>
          </a:lstStyle>
          <a:p>
            <a:endParaRPr/>
          </a:p>
        </p:txBody>
      </p:sp>
      <p:sp>
        <p:nvSpPr>
          <p:cNvPr id="78" name="Google Shape;78;p11"/>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80" name="Google Shape;80;p11"/>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1"/>
              </a:buClr>
              <a:buSzPts val="1200"/>
              <a:buFont typeface="Josefin Slab"/>
              <a:buChar char="●"/>
              <a:defRPr sz="1200">
                <a:solidFill>
                  <a:schemeClr val="lt1"/>
                </a:solidFill>
                <a:latin typeface="Josefin Slab"/>
                <a:ea typeface="Josefin Slab"/>
                <a:cs typeface="Josefin Slab"/>
                <a:sym typeface="Josefin Slab"/>
              </a:defRPr>
            </a:lvl1pPr>
            <a:lvl2pPr marL="914400" lvl="1" indent="-304800">
              <a:lnSpc>
                <a:spcPct val="115000"/>
              </a:lnSpc>
              <a:spcBef>
                <a:spcPts val="1600"/>
              </a:spcBef>
              <a:spcAft>
                <a:spcPts val="0"/>
              </a:spcAft>
              <a:buClr>
                <a:schemeClr val="lt1"/>
              </a:buClr>
              <a:buSzPts val="1200"/>
              <a:buFont typeface="Josefin Slab"/>
              <a:buChar char="○"/>
              <a:defRPr sz="1200">
                <a:solidFill>
                  <a:schemeClr val="lt1"/>
                </a:solidFill>
                <a:latin typeface="Josefin Slab"/>
                <a:ea typeface="Josefin Slab"/>
                <a:cs typeface="Josefin Slab"/>
                <a:sym typeface="Josefin Slab"/>
              </a:defRPr>
            </a:lvl2pPr>
            <a:lvl3pPr marL="1371600" lvl="2" indent="-304800">
              <a:lnSpc>
                <a:spcPct val="115000"/>
              </a:lnSpc>
              <a:spcBef>
                <a:spcPts val="1600"/>
              </a:spcBef>
              <a:spcAft>
                <a:spcPts val="0"/>
              </a:spcAft>
              <a:buClr>
                <a:schemeClr val="lt1"/>
              </a:buClr>
              <a:buSzPts val="1200"/>
              <a:buFont typeface="Josefin Slab"/>
              <a:buChar char="■"/>
              <a:defRPr sz="1200">
                <a:solidFill>
                  <a:schemeClr val="lt1"/>
                </a:solidFill>
                <a:latin typeface="Josefin Slab"/>
                <a:ea typeface="Josefin Slab"/>
                <a:cs typeface="Josefin Slab"/>
                <a:sym typeface="Josefin Slab"/>
              </a:defRPr>
            </a:lvl3pPr>
            <a:lvl4pPr marL="1828800" lvl="3" indent="-304800">
              <a:lnSpc>
                <a:spcPct val="115000"/>
              </a:lnSpc>
              <a:spcBef>
                <a:spcPts val="1600"/>
              </a:spcBef>
              <a:spcAft>
                <a:spcPts val="0"/>
              </a:spcAft>
              <a:buClr>
                <a:schemeClr val="lt1"/>
              </a:buClr>
              <a:buSzPts val="1200"/>
              <a:buFont typeface="Josefin Slab"/>
              <a:buChar char="●"/>
              <a:defRPr sz="1200">
                <a:solidFill>
                  <a:schemeClr val="lt1"/>
                </a:solidFill>
                <a:latin typeface="Josefin Slab"/>
                <a:ea typeface="Josefin Slab"/>
                <a:cs typeface="Josefin Slab"/>
                <a:sym typeface="Josefin Slab"/>
              </a:defRPr>
            </a:lvl4pPr>
            <a:lvl5pPr marL="2286000" lvl="4" indent="-304800">
              <a:lnSpc>
                <a:spcPct val="115000"/>
              </a:lnSpc>
              <a:spcBef>
                <a:spcPts val="1600"/>
              </a:spcBef>
              <a:spcAft>
                <a:spcPts val="0"/>
              </a:spcAft>
              <a:buClr>
                <a:schemeClr val="lt1"/>
              </a:buClr>
              <a:buSzPts val="1200"/>
              <a:buFont typeface="Josefin Slab"/>
              <a:buChar char="○"/>
              <a:defRPr sz="1200">
                <a:solidFill>
                  <a:schemeClr val="lt1"/>
                </a:solidFill>
                <a:latin typeface="Josefin Slab"/>
                <a:ea typeface="Josefin Slab"/>
                <a:cs typeface="Josefin Slab"/>
                <a:sym typeface="Josefin Slab"/>
              </a:defRPr>
            </a:lvl5pPr>
            <a:lvl6pPr marL="2743200" lvl="5" indent="-304800">
              <a:lnSpc>
                <a:spcPct val="115000"/>
              </a:lnSpc>
              <a:spcBef>
                <a:spcPts val="1600"/>
              </a:spcBef>
              <a:spcAft>
                <a:spcPts val="0"/>
              </a:spcAft>
              <a:buClr>
                <a:schemeClr val="lt1"/>
              </a:buClr>
              <a:buSzPts val="1200"/>
              <a:buFont typeface="Josefin Slab"/>
              <a:buChar char="■"/>
              <a:defRPr sz="1200">
                <a:solidFill>
                  <a:schemeClr val="lt1"/>
                </a:solidFill>
                <a:latin typeface="Josefin Slab"/>
                <a:ea typeface="Josefin Slab"/>
                <a:cs typeface="Josefin Slab"/>
                <a:sym typeface="Josefin Slab"/>
              </a:defRPr>
            </a:lvl6pPr>
            <a:lvl7pPr marL="3200400" lvl="6" indent="-304800">
              <a:lnSpc>
                <a:spcPct val="115000"/>
              </a:lnSpc>
              <a:spcBef>
                <a:spcPts val="1600"/>
              </a:spcBef>
              <a:spcAft>
                <a:spcPts val="0"/>
              </a:spcAft>
              <a:buClr>
                <a:schemeClr val="lt1"/>
              </a:buClr>
              <a:buSzPts val="1200"/>
              <a:buFont typeface="Josefin Slab"/>
              <a:buChar char="●"/>
              <a:defRPr sz="1200">
                <a:solidFill>
                  <a:schemeClr val="lt1"/>
                </a:solidFill>
                <a:latin typeface="Josefin Slab"/>
                <a:ea typeface="Josefin Slab"/>
                <a:cs typeface="Josefin Slab"/>
                <a:sym typeface="Josefin Slab"/>
              </a:defRPr>
            </a:lvl7pPr>
            <a:lvl8pPr marL="3657600" lvl="7" indent="-304800">
              <a:lnSpc>
                <a:spcPct val="115000"/>
              </a:lnSpc>
              <a:spcBef>
                <a:spcPts val="1600"/>
              </a:spcBef>
              <a:spcAft>
                <a:spcPts val="0"/>
              </a:spcAft>
              <a:buClr>
                <a:schemeClr val="lt1"/>
              </a:buClr>
              <a:buSzPts val="1200"/>
              <a:buFont typeface="Josefin Slab"/>
              <a:buChar char="○"/>
              <a:defRPr sz="1200">
                <a:solidFill>
                  <a:schemeClr val="lt1"/>
                </a:solidFill>
                <a:latin typeface="Josefin Slab"/>
                <a:ea typeface="Josefin Slab"/>
                <a:cs typeface="Josefin Slab"/>
                <a:sym typeface="Josefin Slab"/>
              </a:defRPr>
            </a:lvl8pPr>
            <a:lvl9pPr marL="4114800" lvl="8" indent="-304800">
              <a:lnSpc>
                <a:spcPct val="115000"/>
              </a:lnSpc>
              <a:spcBef>
                <a:spcPts val="1600"/>
              </a:spcBef>
              <a:spcAft>
                <a:spcPts val="1600"/>
              </a:spcAft>
              <a:buClr>
                <a:schemeClr val="lt1"/>
              </a:buClr>
              <a:buSzPts val="1200"/>
              <a:buFont typeface="Josefin Slab"/>
              <a:buChar char="■"/>
              <a:defRPr sz="1200">
                <a:solidFill>
                  <a:schemeClr val="lt1"/>
                </a:solidFill>
                <a:latin typeface="Josefin Slab"/>
                <a:ea typeface="Josefin Slab"/>
                <a:cs typeface="Josefin Slab"/>
                <a:sym typeface="Josefin Slab"/>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9"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5" r:id="rId24"/>
    <p:sldLayoutId id="2147483676" r:id="rId25"/>
    <p:sldLayoutId id="2147483677" r:id="rId26"/>
    <p:sldLayoutId id="2147483678" r:id="rId27"/>
    <p:sldLayoutId id="2147483679" r:id="rId28"/>
    <p:sldLayoutId id="2147483680" r:id="rId29"/>
    <p:sldLayoutId id="2147483682" r:id="rId30"/>
    <p:sldLayoutId id="2147483683" r:id="rId31"/>
    <p:sldLayoutId id="2147483684" r:id="rId32"/>
    <p:sldLayoutId id="2147483685" r:id="rId33"/>
    <p:sldLayoutId id="2147483686" r:id="rId34"/>
    <p:sldLayoutId id="2147483687" r:id="rId35"/>
    <p:sldLayoutId id="2147483688"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www.javatpoint.com/java-swing" TargetMode="External"/><Relationship Id="rId3" Type="http://schemas.openxmlformats.org/officeDocument/2006/relationships/image" Target="../media/image10.jpeg"/><Relationship Id="rId7" Type="http://schemas.openxmlformats.org/officeDocument/2006/relationships/hyperlink" Target="http://www.java2s.com/Tutorials/Java/Swing_How_to/JTable/Implement_jTable_from_Arraylist.htm"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www.geeksforgeeks.org/arraylist-in-java/" TargetMode="External"/><Relationship Id="rId5" Type="http://schemas.openxmlformats.org/officeDocument/2006/relationships/hyperlink" Target="https://www.geeksforgeeks.org/java-util-hashmap-in-java-with-examples/" TargetMode="External"/><Relationship Id="rId4" Type="http://schemas.openxmlformats.org/officeDocument/2006/relationships/hyperlink" Target="https://docs.google.com/file/d/0BxbayAAcS8Iid1RfMFRGYklBRlE/edit?resourcekey=0-hCGaBa_dX871VQLF5eiUU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5" name="Title 4"/>
          <p:cNvSpPr>
            <a:spLocks noGrp="1"/>
          </p:cNvSpPr>
          <p:nvPr>
            <p:ph type="ctrTitle"/>
          </p:nvPr>
        </p:nvSpPr>
        <p:spPr/>
        <p:txBody>
          <a:bodyPr/>
          <a:lstStyle/>
          <a:p>
            <a:r>
              <a:rPr lang="en-IN" dirty="0" smtClean="0">
                <a:solidFill>
                  <a:schemeClr val="bg1">
                    <a:lumMod val="75000"/>
                  </a:schemeClr>
                </a:solidFill>
              </a:rPr>
              <a:t>VEHICLE TOLL GENERATOR</a:t>
            </a:r>
            <a:endParaRPr lang="en-US" dirty="0">
              <a:solidFill>
                <a:schemeClr val="bg1">
                  <a:lumMod val="75000"/>
                </a:schemeClr>
              </a:solidFill>
            </a:endParaRPr>
          </a:p>
        </p:txBody>
      </p:sp>
      <p:sp>
        <p:nvSpPr>
          <p:cNvPr id="423" name="Google Shape;423;p45"/>
          <p:cNvSpPr txBox="1">
            <a:spLocks noGrp="1"/>
          </p:cNvSpPr>
          <p:nvPr>
            <p:ph type="subTitle" idx="1"/>
          </p:nvPr>
        </p:nvSpPr>
        <p:spPr/>
        <p:txBody>
          <a:bodyPr/>
          <a:lstStyle/>
          <a:p>
            <a:pPr lvl="0"/>
            <a:r>
              <a:rPr lang="en-IN" dirty="0" smtClean="0"/>
              <a:t>JAVA PROJECT </a:t>
            </a:r>
            <a:endParaRPr lang="en-US" dirty="0"/>
          </a:p>
        </p:txBody>
      </p:sp>
      <p:sp>
        <p:nvSpPr>
          <p:cNvPr id="6" name="TextBox 5"/>
          <p:cNvSpPr txBox="1"/>
          <p:nvPr/>
        </p:nvSpPr>
        <p:spPr>
          <a:xfrm>
            <a:off x="4860032" y="3579862"/>
            <a:ext cx="3744416" cy="1169551"/>
          </a:xfrm>
          <a:prstGeom prst="rect">
            <a:avLst/>
          </a:prstGeom>
          <a:noFill/>
        </p:spPr>
        <p:txBody>
          <a:bodyPr wrap="square" rtlCol="0">
            <a:spAutoFit/>
          </a:bodyPr>
          <a:lstStyle/>
          <a:p>
            <a:r>
              <a:rPr lang="en-IN" dirty="0" smtClean="0">
                <a:solidFill>
                  <a:schemeClr val="bg1">
                    <a:lumMod val="75000"/>
                  </a:schemeClr>
                </a:solidFill>
              </a:rPr>
              <a:t>Under the guidance of:</a:t>
            </a:r>
          </a:p>
          <a:p>
            <a:r>
              <a:rPr lang="en-IN" dirty="0" smtClean="0">
                <a:solidFill>
                  <a:schemeClr val="bg1">
                    <a:lumMod val="75000"/>
                  </a:schemeClr>
                </a:solidFill>
              </a:rPr>
              <a:t>	Prof. </a:t>
            </a:r>
            <a:r>
              <a:rPr lang="en-IN" dirty="0" err="1" smtClean="0">
                <a:solidFill>
                  <a:schemeClr val="bg1">
                    <a:lumMod val="75000"/>
                  </a:schemeClr>
                </a:solidFill>
              </a:rPr>
              <a:t>Shubha</a:t>
            </a:r>
            <a:r>
              <a:rPr lang="en-IN" dirty="0" smtClean="0">
                <a:solidFill>
                  <a:schemeClr val="bg1">
                    <a:lumMod val="75000"/>
                  </a:schemeClr>
                </a:solidFill>
              </a:rPr>
              <a:t> </a:t>
            </a:r>
            <a:r>
              <a:rPr lang="en-IN" dirty="0" err="1" smtClean="0">
                <a:solidFill>
                  <a:schemeClr val="bg1">
                    <a:lumMod val="75000"/>
                  </a:schemeClr>
                </a:solidFill>
              </a:rPr>
              <a:t>Rao</a:t>
            </a:r>
            <a:endParaRPr lang="en-IN" dirty="0" smtClean="0">
              <a:solidFill>
                <a:schemeClr val="bg1">
                  <a:lumMod val="75000"/>
                </a:schemeClr>
              </a:solidFill>
            </a:endParaRPr>
          </a:p>
          <a:p>
            <a:r>
              <a:rPr lang="en-IN" dirty="0" smtClean="0">
                <a:solidFill>
                  <a:schemeClr val="bg1">
                    <a:lumMod val="75000"/>
                  </a:schemeClr>
                </a:solidFill>
              </a:rPr>
              <a:t>By:</a:t>
            </a:r>
          </a:p>
          <a:p>
            <a:r>
              <a:rPr lang="en-IN" dirty="0" smtClean="0">
                <a:solidFill>
                  <a:schemeClr val="bg1">
                    <a:lumMod val="75000"/>
                  </a:schemeClr>
                </a:solidFill>
              </a:rPr>
              <a:t>	</a:t>
            </a:r>
            <a:r>
              <a:rPr lang="en-IN" dirty="0" err="1" smtClean="0">
                <a:solidFill>
                  <a:schemeClr val="bg1">
                    <a:lumMod val="75000"/>
                  </a:schemeClr>
                </a:solidFill>
              </a:rPr>
              <a:t>Darshan</a:t>
            </a:r>
            <a:r>
              <a:rPr lang="en-IN" dirty="0" smtClean="0">
                <a:solidFill>
                  <a:schemeClr val="bg1">
                    <a:lumMod val="75000"/>
                  </a:schemeClr>
                </a:solidFill>
              </a:rPr>
              <a:t> </a:t>
            </a:r>
            <a:r>
              <a:rPr lang="en-IN" dirty="0" err="1" smtClean="0">
                <a:solidFill>
                  <a:schemeClr val="bg1">
                    <a:lumMod val="75000"/>
                  </a:schemeClr>
                </a:solidFill>
              </a:rPr>
              <a:t>Hirani</a:t>
            </a:r>
            <a:r>
              <a:rPr lang="en-IN" smtClean="0">
                <a:solidFill>
                  <a:schemeClr val="bg1">
                    <a:lumMod val="75000"/>
                  </a:schemeClr>
                </a:solidFill>
              </a:rPr>
              <a:t>   </a:t>
            </a:r>
            <a:r>
              <a:rPr lang="en-IN" smtClean="0">
                <a:solidFill>
                  <a:schemeClr val="bg1">
                    <a:lumMod val="75000"/>
                  </a:schemeClr>
                </a:solidFill>
              </a:rPr>
              <a:t>1BM19IS046</a:t>
            </a:r>
            <a:endParaRPr lang="en-IN" dirty="0" smtClean="0">
              <a:solidFill>
                <a:schemeClr val="bg1">
                  <a:lumMod val="75000"/>
                </a:schemeClr>
              </a:solidFill>
            </a:endParaRPr>
          </a:p>
          <a:p>
            <a:r>
              <a:rPr lang="en-IN" dirty="0" smtClean="0">
                <a:solidFill>
                  <a:schemeClr val="bg1">
                    <a:lumMod val="75000"/>
                  </a:schemeClr>
                </a:solidFill>
              </a:rPr>
              <a:t>	</a:t>
            </a:r>
            <a:r>
              <a:rPr lang="en-IN" dirty="0" err="1" smtClean="0">
                <a:solidFill>
                  <a:schemeClr val="bg1">
                    <a:lumMod val="75000"/>
                  </a:schemeClr>
                </a:solidFill>
              </a:rPr>
              <a:t>Pranav</a:t>
            </a:r>
            <a:r>
              <a:rPr lang="en-IN" dirty="0" smtClean="0">
                <a:solidFill>
                  <a:schemeClr val="bg1">
                    <a:lumMod val="75000"/>
                  </a:schemeClr>
                </a:solidFill>
              </a:rPr>
              <a:t> </a:t>
            </a:r>
            <a:r>
              <a:rPr lang="en-IN" dirty="0" err="1" smtClean="0">
                <a:solidFill>
                  <a:schemeClr val="bg1">
                    <a:lumMod val="75000"/>
                  </a:schemeClr>
                </a:solidFill>
              </a:rPr>
              <a:t>Kulkarni</a:t>
            </a:r>
            <a:r>
              <a:rPr lang="en-IN" dirty="0" smtClean="0">
                <a:solidFill>
                  <a:schemeClr val="bg1">
                    <a:lumMod val="75000"/>
                  </a:schemeClr>
                </a:solidFill>
              </a:rPr>
              <a:t>  1BM19IS217</a:t>
            </a: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fade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5"/>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smtClean="0"/>
              <a:t>Results</a:t>
            </a:r>
            <a:endParaRPr dirty="0"/>
          </a:p>
        </p:txBody>
      </p:sp>
      <p:sp>
        <p:nvSpPr>
          <p:cNvPr id="867" name="Google Shape;867;p75"/>
          <p:cNvSpPr txBox="1">
            <a:spLocks noGrp="1"/>
          </p:cNvSpPr>
          <p:nvPr>
            <p:ph type="sldNum" idx="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868" name="Google Shape;868;p75"/>
          <p:cNvSpPr txBox="1"/>
          <p:nvPr/>
        </p:nvSpPr>
        <p:spPr>
          <a:xfrm>
            <a:off x="4932040" y="3219822"/>
            <a:ext cx="3550200" cy="3654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900" dirty="0">
              <a:solidFill>
                <a:schemeClr val="lt1"/>
              </a:solidFill>
              <a:latin typeface="Josefin Slab"/>
              <a:ea typeface="Josefin Slab"/>
              <a:cs typeface="Josefin Slab"/>
              <a:sym typeface="Josefin Slab"/>
            </a:endParaRPr>
          </a:p>
        </p:txBody>
      </p:sp>
      <p:sp>
        <p:nvSpPr>
          <p:cNvPr id="869" name="Google Shape;869;p75"/>
          <p:cNvSpPr txBox="1"/>
          <p:nvPr/>
        </p:nvSpPr>
        <p:spPr>
          <a:xfrm>
            <a:off x="5852075" y="1047143"/>
            <a:ext cx="1364700" cy="365400"/>
          </a:xfrm>
          <a:prstGeom prst="rect">
            <a:avLst/>
          </a:prstGeom>
          <a:noFill/>
          <a:ln>
            <a:noFill/>
          </a:ln>
        </p:spPr>
        <p:txBody>
          <a:bodyPr spcFirstLastPara="1" wrap="square" lIns="0" tIns="6350" rIns="0" bIns="0" anchor="t" anchorCtr="0">
            <a:noAutofit/>
          </a:bodyPr>
          <a:lstStyle/>
          <a:p>
            <a:pPr marL="0" marR="0" lvl="0" indent="0" algn="ctr" rtl="0">
              <a:spcBef>
                <a:spcPts val="100"/>
              </a:spcBef>
              <a:spcAft>
                <a:spcPts val="0"/>
              </a:spcAft>
              <a:buNone/>
            </a:pPr>
            <a:endParaRPr sz="1600" b="1" dirty="0">
              <a:solidFill>
                <a:schemeClr val="lt1"/>
              </a:solidFill>
              <a:latin typeface="Josefin Sans"/>
              <a:ea typeface="Josefin Sans"/>
              <a:cs typeface="Josefin Sans"/>
              <a:sym typeface="Josefin Sans"/>
            </a:endParaRPr>
          </a:p>
        </p:txBody>
      </p:sp>
      <p:grpSp>
        <p:nvGrpSpPr>
          <p:cNvPr id="871" name="Google Shape;871;p75"/>
          <p:cNvGrpSpPr/>
          <p:nvPr/>
        </p:nvGrpSpPr>
        <p:grpSpPr>
          <a:xfrm>
            <a:off x="883530" y="1609310"/>
            <a:ext cx="1371601" cy="957391"/>
            <a:chOff x="974284" y="1624656"/>
            <a:chExt cx="1371601" cy="957391"/>
          </a:xfrm>
        </p:grpSpPr>
        <p:cxnSp>
          <p:nvCxnSpPr>
            <p:cNvPr id="873" name="Google Shape;873;p75"/>
            <p:cNvCxnSpPr/>
            <p:nvPr/>
          </p:nvCxnSpPr>
          <p:spPr>
            <a:xfrm>
              <a:off x="974284" y="2003992"/>
              <a:ext cx="1371600" cy="0"/>
            </a:xfrm>
            <a:prstGeom prst="straightConnector1">
              <a:avLst/>
            </a:prstGeom>
            <a:noFill/>
            <a:ln w="19050" cap="flat" cmpd="sng">
              <a:solidFill>
                <a:schemeClr val="dk1"/>
              </a:solidFill>
              <a:prstDash val="solid"/>
              <a:round/>
              <a:headEnd type="none" w="med" len="med"/>
              <a:tailEnd type="none" w="med" len="med"/>
            </a:ln>
          </p:spPr>
        </p:cxnSp>
        <p:sp>
          <p:nvSpPr>
            <p:cNvPr id="874" name="Google Shape;874;p75"/>
            <p:cNvSpPr txBox="1"/>
            <p:nvPr/>
          </p:nvSpPr>
          <p:spPr>
            <a:xfrm>
              <a:off x="974285" y="1722261"/>
              <a:ext cx="1371600" cy="286200"/>
            </a:xfrm>
            <a:prstGeom prst="rect">
              <a:avLst/>
            </a:prstGeom>
            <a:noFill/>
            <a:ln>
              <a:noFill/>
            </a:ln>
          </p:spPr>
          <p:txBody>
            <a:bodyPr spcFirstLastPara="1" wrap="square" lIns="0" tIns="4775" rIns="0" bIns="0" anchor="t" anchorCtr="0">
              <a:noAutofit/>
            </a:bodyPr>
            <a:lstStyle/>
            <a:p>
              <a:pPr marL="0" marR="0" lvl="0" indent="0" algn="l" rtl="0">
                <a:lnSpc>
                  <a:spcPct val="100000"/>
                </a:lnSpc>
                <a:spcBef>
                  <a:spcPts val="0"/>
                </a:spcBef>
                <a:spcAft>
                  <a:spcPts val="0"/>
                </a:spcAft>
                <a:buNone/>
              </a:pPr>
              <a:r>
                <a:rPr lang="en" sz="1600" b="1">
                  <a:solidFill>
                    <a:schemeClr val="dk1"/>
                  </a:solidFill>
                  <a:latin typeface="Josefin Sans"/>
                  <a:ea typeface="Josefin Sans"/>
                  <a:cs typeface="Josefin Sans"/>
                  <a:sym typeface="Josefin Sans"/>
                </a:rPr>
                <a:t>Saturn</a:t>
              </a:r>
              <a:endParaRPr sz="1600" b="1">
                <a:solidFill>
                  <a:schemeClr val="dk1"/>
                </a:solidFill>
                <a:latin typeface="Josefin Sans"/>
                <a:ea typeface="Josefin Sans"/>
                <a:cs typeface="Josefin Sans"/>
                <a:sym typeface="Josefin Sans"/>
              </a:endParaRPr>
            </a:p>
          </p:txBody>
        </p:sp>
        <p:sp>
          <p:nvSpPr>
            <p:cNvPr id="875" name="Google Shape;875;p75"/>
            <p:cNvSpPr txBox="1"/>
            <p:nvPr/>
          </p:nvSpPr>
          <p:spPr>
            <a:xfrm>
              <a:off x="974284" y="2070547"/>
              <a:ext cx="1371600" cy="511500"/>
            </a:xfrm>
            <a:prstGeom prst="rect">
              <a:avLst/>
            </a:prstGeom>
            <a:noFill/>
            <a:ln>
              <a:noFill/>
            </a:ln>
          </p:spPr>
          <p:txBody>
            <a:bodyPr spcFirstLastPara="1" wrap="square" lIns="0" tIns="4775" rIns="0" bIns="0" anchor="t" anchorCtr="0">
              <a:noAutofit/>
            </a:bodyPr>
            <a:lstStyle/>
            <a:p>
              <a:pPr marL="0" lvl="0" indent="0" algn="l" rtl="0">
                <a:spcBef>
                  <a:spcPts val="0"/>
                </a:spcBef>
                <a:spcAft>
                  <a:spcPts val="0"/>
                </a:spcAft>
                <a:buNone/>
              </a:pPr>
              <a:r>
                <a:rPr lang="en" sz="1200" dirty="0">
                  <a:solidFill>
                    <a:schemeClr val="dk1"/>
                  </a:solidFill>
                  <a:latin typeface="Josefin Slab"/>
                  <a:ea typeface="Josefin Slab"/>
                  <a:cs typeface="Josefin Slab"/>
                  <a:sym typeface="Josefin Slab"/>
                </a:rPr>
                <a:t>Saturn the ringed one and a  giant </a:t>
              </a:r>
              <a:endParaRPr sz="1200" dirty="0">
                <a:solidFill>
                  <a:schemeClr val="dk1"/>
                </a:solidFill>
                <a:latin typeface="Josefin Slab"/>
                <a:ea typeface="Josefin Slab"/>
                <a:cs typeface="Josefin Slab"/>
                <a:sym typeface="Josefin Slab"/>
              </a:endParaRPr>
            </a:p>
          </p:txBody>
        </p:sp>
        <p:sp>
          <p:nvSpPr>
            <p:cNvPr id="876" name="Google Shape;876;p75"/>
            <p:cNvSpPr/>
            <p:nvPr/>
          </p:nvSpPr>
          <p:spPr>
            <a:xfrm>
              <a:off x="2080749" y="1624656"/>
              <a:ext cx="254027" cy="312803"/>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 name="Google Shape;877;p75"/>
            <p:cNvSpPr/>
            <p:nvPr/>
          </p:nvSpPr>
          <p:spPr>
            <a:xfrm>
              <a:off x="2253175" y="1882462"/>
              <a:ext cx="36680" cy="18356"/>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 name="Google Shape;885;p75"/>
          <p:cNvGrpSpPr/>
          <p:nvPr/>
        </p:nvGrpSpPr>
        <p:grpSpPr>
          <a:xfrm>
            <a:off x="2789542" y="1722576"/>
            <a:ext cx="1508400" cy="2155667"/>
            <a:chOff x="2789542" y="1722576"/>
            <a:chExt cx="1508400" cy="2155667"/>
          </a:xfrm>
        </p:grpSpPr>
        <p:sp>
          <p:nvSpPr>
            <p:cNvPr id="888" name="Google Shape;888;p75"/>
            <p:cNvSpPr txBox="1"/>
            <p:nvPr/>
          </p:nvSpPr>
          <p:spPr>
            <a:xfrm>
              <a:off x="2857867" y="3018484"/>
              <a:ext cx="1371600" cy="286200"/>
            </a:xfrm>
            <a:prstGeom prst="rect">
              <a:avLst/>
            </a:prstGeom>
            <a:noFill/>
            <a:ln>
              <a:noFill/>
            </a:ln>
          </p:spPr>
          <p:txBody>
            <a:bodyPr spcFirstLastPara="1" wrap="square" lIns="0" tIns="4775" rIns="0" bIns="0" anchor="t" anchorCtr="0">
              <a:noAutofit/>
            </a:bodyPr>
            <a:lstStyle/>
            <a:p>
              <a:pPr marL="0" marR="0" lvl="0" indent="0" algn="l" rtl="0">
                <a:lnSpc>
                  <a:spcPct val="100000"/>
                </a:lnSpc>
                <a:spcBef>
                  <a:spcPts val="0"/>
                </a:spcBef>
                <a:spcAft>
                  <a:spcPts val="0"/>
                </a:spcAft>
                <a:buNone/>
              </a:pPr>
              <a:endParaRPr sz="1600" b="1" dirty="0">
                <a:solidFill>
                  <a:schemeClr val="lt1"/>
                </a:solidFill>
                <a:latin typeface="Josefin Sans"/>
                <a:ea typeface="Josefin Sans"/>
                <a:cs typeface="Josefin Sans"/>
                <a:sym typeface="Josefin Sans"/>
              </a:endParaRPr>
            </a:p>
          </p:txBody>
        </p:sp>
        <p:sp>
          <p:nvSpPr>
            <p:cNvPr id="889" name="Google Shape;889;p75"/>
            <p:cNvSpPr txBox="1"/>
            <p:nvPr/>
          </p:nvSpPr>
          <p:spPr>
            <a:xfrm>
              <a:off x="2857943" y="3366743"/>
              <a:ext cx="1371600" cy="511500"/>
            </a:xfrm>
            <a:prstGeom prst="rect">
              <a:avLst/>
            </a:prstGeom>
            <a:noFill/>
            <a:ln>
              <a:noFill/>
            </a:ln>
          </p:spPr>
          <p:txBody>
            <a:bodyPr spcFirstLastPara="1" wrap="square" lIns="0" tIns="4775" rIns="0" bIns="0" anchor="t" anchorCtr="0">
              <a:noAutofit/>
            </a:bodyPr>
            <a:lstStyle/>
            <a:p>
              <a:pPr marL="0" lvl="0" indent="0" algn="l" rtl="0">
                <a:spcBef>
                  <a:spcPts val="0"/>
                </a:spcBef>
                <a:spcAft>
                  <a:spcPts val="0"/>
                </a:spcAft>
                <a:buNone/>
              </a:pPr>
              <a:endParaRPr sz="1200" dirty="0">
                <a:solidFill>
                  <a:schemeClr val="lt1"/>
                </a:solidFill>
                <a:latin typeface="Josefin Slab"/>
                <a:ea typeface="Josefin Slab"/>
                <a:cs typeface="Josefin Slab"/>
                <a:sym typeface="Josefin Slab"/>
              </a:endParaRPr>
            </a:p>
          </p:txBody>
        </p:sp>
        <p:sp>
          <p:nvSpPr>
            <p:cNvPr id="890" name="Google Shape;890;p75"/>
            <p:cNvSpPr txBox="1"/>
            <p:nvPr/>
          </p:nvSpPr>
          <p:spPr>
            <a:xfrm>
              <a:off x="2789542" y="1722576"/>
              <a:ext cx="1508400" cy="7017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endParaRPr sz="4800" dirty="0">
                <a:solidFill>
                  <a:schemeClr val="lt1"/>
                </a:solidFill>
                <a:latin typeface="Josefin Sans"/>
                <a:ea typeface="Josefin Sans"/>
                <a:cs typeface="Josefin Sans"/>
                <a:sym typeface="Josefin Sans"/>
              </a:endParaRPr>
            </a:p>
          </p:txBody>
        </p:sp>
      </p:grpSp>
      <p:pic>
        <p:nvPicPr>
          <p:cNvPr id="35" name="Picture 34" descr="Screenshot 2021-07-26 013658.png"/>
          <p:cNvPicPr>
            <a:picLocks noChangeAspect="1"/>
          </p:cNvPicPr>
          <p:nvPr/>
        </p:nvPicPr>
        <p:blipFill>
          <a:blip r:embed="rId3"/>
          <a:stretch>
            <a:fillRect/>
          </a:stretch>
        </p:blipFill>
        <p:spPr>
          <a:xfrm>
            <a:off x="1043608" y="483518"/>
            <a:ext cx="3816424" cy="4277680"/>
          </a:xfrm>
          <a:prstGeom prst="rect">
            <a:avLst/>
          </a:prstGeom>
        </p:spPr>
      </p:pic>
      <p:grpSp>
        <p:nvGrpSpPr>
          <p:cNvPr id="36" name="Google Shape;878;p75"/>
          <p:cNvGrpSpPr/>
          <p:nvPr/>
        </p:nvGrpSpPr>
        <p:grpSpPr>
          <a:xfrm>
            <a:off x="6012160" y="1635646"/>
            <a:ext cx="1872208" cy="1368152"/>
            <a:chOff x="846330" y="2947192"/>
            <a:chExt cx="1751100" cy="1132800"/>
          </a:xfrm>
        </p:grpSpPr>
        <p:sp>
          <p:nvSpPr>
            <p:cNvPr id="37" name="Google Shape;879;p75"/>
            <p:cNvSpPr/>
            <p:nvPr/>
          </p:nvSpPr>
          <p:spPr>
            <a:xfrm>
              <a:off x="846330" y="2947192"/>
              <a:ext cx="1751100" cy="1132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880;p75"/>
            <p:cNvCxnSpPr/>
            <p:nvPr/>
          </p:nvCxnSpPr>
          <p:spPr>
            <a:xfrm>
              <a:off x="990346" y="3451248"/>
              <a:ext cx="1296144" cy="0"/>
            </a:xfrm>
            <a:prstGeom prst="straightConnector1">
              <a:avLst/>
            </a:prstGeom>
            <a:noFill/>
            <a:ln w="19050" cap="flat" cmpd="sng">
              <a:solidFill>
                <a:schemeClr val="dk1"/>
              </a:solidFill>
              <a:prstDash val="solid"/>
              <a:round/>
              <a:headEnd type="none" w="med" len="med"/>
              <a:tailEnd type="none" w="med" len="med"/>
            </a:ln>
          </p:spPr>
        </p:cxnSp>
        <p:sp>
          <p:nvSpPr>
            <p:cNvPr id="39" name="Google Shape;881;p75"/>
            <p:cNvSpPr txBox="1"/>
            <p:nvPr/>
          </p:nvSpPr>
          <p:spPr>
            <a:xfrm>
              <a:off x="990346" y="3091208"/>
              <a:ext cx="1528229" cy="504796"/>
            </a:xfrm>
            <a:prstGeom prst="rect">
              <a:avLst/>
            </a:prstGeom>
            <a:noFill/>
            <a:ln>
              <a:noFill/>
            </a:ln>
          </p:spPr>
          <p:txBody>
            <a:bodyPr spcFirstLastPara="1" wrap="square" lIns="0" tIns="4775" rIns="0" bIns="0" anchor="t" anchorCtr="0">
              <a:noAutofit/>
            </a:bodyPr>
            <a:lstStyle/>
            <a:p>
              <a:pPr marL="0" marR="0" lvl="0" indent="0" algn="l" rtl="0">
                <a:lnSpc>
                  <a:spcPct val="100000"/>
                </a:lnSpc>
                <a:spcBef>
                  <a:spcPts val="0"/>
                </a:spcBef>
                <a:spcAft>
                  <a:spcPts val="0"/>
                </a:spcAft>
                <a:buNone/>
              </a:pPr>
              <a:r>
                <a:rPr lang="en-IN" sz="2000" b="1" dirty="0" smtClean="0">
                  <a:solidFill>
                    <a:schemeClr val="dk1"/>
                  </a:solidFill>
                  <a:latin typeface="Josefin Sans"/>
                  <a:ea typeface="Josefin Sans"/>
                  <a:cs typeface="Josefin Sans"/>
                  <a:sym typeface="Josefin Sans"/>
                </a:rPr>
                <a:t>Results</a:t>
              </a:r>
              <a:endParaRPr sz="2000" b="1" dirty="0">
                <a:solidFill>
                  <a:schemeClr val="dk1"/>
                </a:solidFill>
                <a:latin typeface="Josefin Sans"/>
                <a:ea typeface="Josefin Sans"/>
                <a:cs typeface="Josefin Sans"/>
                <a:sym typeface="Josefin Sans"/>
              </a:endParaRPr>
            </a:p>
          </p:txBody>
        </p:sp>
        <p:sp>
          <p:nvSpPr>
            <p:cNvPr id="40" name="Google Shape;882;p75"/>
            <p:cNvSpPr txBox="1"/>
            <p:nvPr/>
          </p:nvSpPr>
          <p:spPr>
            <a:xfrm>
              <a:off x="990346" y="3451248"/>
              <a:ext cx="1371600" cy="511500"/>
            </a:xfrm>
            <a:prstGeom prst="rect">
              <a:avLst/>
            </a:prstGeom>
            <a:noFill/>
            <a:ln>
              <a:noFill/>
            </a:ln>
          </p:spPr>
          <p:txBody>
            <a:bodyPr spcFirstLastPara="1" wrap="square" lIns="0" tIns="4775" rIns="0" bIns="0" anchor="t" anchorCtr="0">
              <a:noAutofit/>
            </a:bodyPr>
            <a:lstStyle/>
            <a:p>
              <a:pPr marL="0" lvl="0" indent="0" algn="l" rtl="0">
                <a:spcBef>
                  <a:spcPts val="0"/>
                </a:spcBef>
                <a:spcAft>
                  <a:spcPts val="0"/>
                </a:spcAft>
                <a:buNone/>
              </a:pPr>
              <a:endParaRPr sz="1200" dirty="0">
                <a:solidFill>
                  <a:schemeClr val="dk1"/>
                </a:solidFill>
                <a:latin typeface="Josefin Slab"/>
                <a:ea typeface="Josefin Slab"/>
                <a:cs typeface="Josefin Slab"/>
                <a:sym typeface="Josefin Slab"/>
              </a:endParaRPr>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6"/>
        <p:cNvGrpSpPr/>
        <p:nvPr/>
      </p:nvGrpSpPr>
      <p:grpSpPr>
        <a:xfrm>
          <a:off x="0" y="0"/>
          <a:ext cx="0" cy="0"/>
          <a:chOff x="0" y="0"/>
          <a:chExt cx="0" cy="0"/>
        </a:xfrm>
      </p:grpSpPr>
      <p:sp>
        <p:nvSpPr>
          <p:cNvPr id="1007" name="Google Shape;1007;p9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References</a:t>
            </a:r>
            <a:endParaRPr dirty="0"/>
          </a:p>
        </p:txBody>
      </p:sp>
      <p:sp>
        <p:nvSpPr>
          <p:cNvPr id="1008" name="Google Shape;1008;p92"/>
          <p:cNvSpPr txBox="1">
            <a:spLocks noGrp="1"/>
          </p:cNvSpPr>
          <p:nvPr>
            <p:ph type="subTitle" idx="1"/>
          </p:nvPr>
        </p:nvSpPr>
        <p:spPr>
          <a:xfrm>
            <a:off x="3563888" y="1275606"/>
            <a:ext cx="4843800" cy="1784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Clr>
                <a:schemeClr val="dk1"/>
              </a:buClr>
              <a:buSzPts val="1100"/>
              <a:buFont typeface="Arial"/>
              <a:buNone/>
            </a:pPr>
            <a:r>
              <a:rPr lang="en" sz="1400" b="1" dirty="0" smtClean="0"/>
              <a:t>     </a:t>
            </a:r>
            <a:r>
              <a:rPr lang="en" sz="1800" b="1" dirty="0" smtClean="0"/>
              <a:t>References</a:t>
            </a:r>
          </a:p>
        </p:txBody>
      </p:sp>
      <p:sp>
        <p:nvSpPr>
          <p:cNvPr id="1009" name="Google Shape;1009;p9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
        <p:nvSpPr>
          <p:cNvPr id="5" name="TextBox 4"/>
          <p:cNvSpPr txBox="1"/>
          <p:nvPr/>
        </p:nvSpPr>
        <p:spPr>
          <a:xfrm>
            <a:off x="3635896" y="2571750"/>
            <a:ext cx="5400600" cy="1200329"/>
          </a:xfrm>
          <a:prstGeom prst="rect">
            <a:avLst/>
          </a:prstGeom>
          <a:solidFill>
            <a:schemeClr val="accent3"/>
          </a:solidFill>
        </p:spPr>
        <p:txBody>
          <a:bodyPr wrap="square" rtlCol="0">
            <a:spAutoFit/>
          </a:bodyPr>
          <a:lstStyle/>
          <a:p>
            <a:pPr>
              <a:buFont typeface="Arial" pitchFamily="34" charset="0"/>
              <a:buChar char="•"/>
            </a:pPr>
            <a:r>
              <a:rPr lang="en-US" sz="1200" dirty="0" smtClean="0">
                <a:latin typeface="Josefin Sans"/>
                <a:hlinkClick r:id="rId4"/>
              </a:rPr>
              <a:t>java the complete reference, 7th edition -</a:t>
            </a:r>
            <a:r>
              <a:rPr lang="en-US" sz="1200" dirty="0" err="1" smtClean="0">
                <a:latin typeface="Josefin Sans"/>
                <a:hlinkClick r:id="rId4"/>
              </a:rPr>
              <a:t>herbert</a:t>
            </a:r>
            <a:r>
              <a:rPr lang="en-US" sz="1200" dirty="0" smtClean="0">
                <a:latin typeface="Josefin Sans"/>
                <a:hlinkClick r:id="rId4"/>
              </a:rPr>
              <a:t> schildt.pdf - Google Drive</a:t>
            </a:r>
            <a:endParaRPr lang="en-US" sz="1200" dirty="0" smtClean="0">
              <a:latin typeface="Josefin Sans"/>
            </a:endParaRPr>
          </a:p>
          <a:p>
            <a:pPr>
              <a:buFont typeface="Arial" pitchFamily="34" charset="0"/>
              <a:buChar char="•"/>
            </a:pPr>
            <a:r>
              <a:rPr lang="en-US" sz="1200" dirty="0" err="1" smtClean="0">
                <a:latin typeface="Josefin Sans"/>
                <a:hlinkClick r:id="rId5"/>
              </a:rPr>
              <a:t>HashMap</a:t>
            </a:r>
            <a:r>
              <a:rPr lang="en-US" sz="1200" dirty="0" smtClean="0">
                <a:latin typeface="Josefin Sans"/>
                <a:hlinkClick r:id="rId5"/>
              </a:rPr>
              <a:t> in Java with Examples – </a:t>
            </a:r>
            <a:r>
              <a:rPr lang="en-US" sz="1200" dirty="0" err="1" smtClean="0">
                <a:latin typeface="Josefin Sans"/>
                <a:hlinkClick r:id="rId5"/>
              </a:rPr>
              <a:t>GeeksforGeeks</a:t>
            </a:r>
            <a:endParaRPr lang="en-US" sz="1200" dirty="0" smtClean="0">
              <a:latin typeface="Josefin Sans"/>
            </a:endParaRPr>
          </a:p>
          <a:p>
            <a:pPr>
              <a:buFont typeface="Arial" pitchFamily="34" charset="0"/>
              <a:buChar char="•"/>
            </a:pPr>
            <a:r>
              <a:rPr lang="en-US" sz="1200" dirty="0" err="1" smtClean="0">
                <a:latin typeface="Josefin Sans"/>
                <a:hlinkClick r:id="rId6"/>
              </a:rPr>
              <a:t>ArrayList</a:t>
            </a:r>
            <a:r>
              <a:rPr lang="en-US" sz="1200" dirty="0" smtClean="0">
                <a:latin typeface="Josefin Sans"/>
                <a:hlinkClick r:id="rId6"/>
              </a:rPr>
              <a:t> in Java – </a:t>
            </a:r>
            <a:r>
              <a:rPr lang="en-US" sz="1200" dirty="0" err="1" smtClean="0">
                <a:latin typeface="Josefin Sans"/>
                <a:hlinkClick r:id="rId6"/>
              </a:rPr>
              <a:t>GeeksforGeeks</a:t>
            </a:r>
            <a:endParaRPr lang="en-US" sz="1200" dirty="0" smtClean="0">
              <a:latin typeface="Josefin Sans"/>
            </a:endParaRPr>
          </a:p>
          <a:p>
            <a:pPr>
              <a:buFont typeface="Arial" pitchFamily="34" charset="0"/>
              <a:buChar char="•"/>
            </a:pPr>
            <a:r>
              <a:rPr lang="en-US" sz="1200" dirty="0" smtClean="0">
                <a:solidFill>
                  <a:schemeClr val="accent5"/>
                </a:solidFill>
                <a:latin typeface="Josefin Sans"/>
                <a:hlinkClick r:id="rId7"/>
              </a:rPr>
              <a:t>Java Swing How to - Implement </a:t>
            </a:r>
            <a:r>
              <a:rPr lang="en-US" sz="1200" dirty="0" err="1" smtClean="0">
                <a:solidFill>
                  <a:schemeClr val="accent5"/>
                </a:solidFill>
                <a:latin typeface="Josefin Sans"/>
                <a:hlinkClick r:id="rId7"/>
              </a:rPr>
              <a:t>jTable</a:t>
            </a:r>
            <a:r>
              <a:rPr lang="en-US" sz="1200" dirty="0" smtClean="0">
                <a:solidFill>
                  <a:schemeClr val="accent5"/>
                </a:solidFill>
                <a:latin typeface="Josefin Sans"/>
                <a:hlinkClick r:id="rId7"/>
              </a:rPr>
              <a:t> from </a:t>
            </a:r>
            <a:r>
              <a:rPr lang="en-US" sz="1200" dirty="0" err="1" smtClean="0">
                <a:solidFill>
                  <a:schemeClr val="accent5"/>
                </a:solidFill>
                <a:latin typeface="Josefin Sans"/>
                <a:hlinkClick r:id="rId7"/>
              </a:rPr>
              <a:t>Arraylist</a:t>
            </a:r>
            <a:r>
              <a:rPr lang="en-US" sz="1200" dirty="0" smtClean="0">
                <a:solidFill>
                  <a:schemeClr val="accent5"/>
                </a:solidFill>
                <a:latin typeface="Josefin Sans"/>
                <a:hlinkClick r:id="rId7"/>
              </a:rPr>
              <a:t> (java2s.com)</a:t>
            </a:r>
            <a:endParaRPr lang="en-US" sz="1200" dirty="0" smtClean="0">
              <a:solidFill>
                <a:schemeClr val="accent5"/>
              </a:solidFill>
              <a:latin typeface="Josefin Sans"/>
            </a:endParaRPr>
          </a:p>
          <a:p>
            <a:pPr>
              <a:buFont typeface="Arial" pitchFamily="34" charset="0"/>
              <a:buChar char="•"/>
            </a:pPr>
            <a:r>
              <a:rPr lang="en-US" sz="1200" dirty="0" smtClean="0">
                <a:latin typeface="Josefin Sans"/>
                <a:hlinkClick r:id="rId8"/>
              </a:rPr>
              <a:t>Java Swing Tutorial - </a:t>
            </a:r>
            <a:r>
              <a:rPr lang="en-US" sz="1200" dirty="0" err="1" smtClean="0">
                <a:latin typeface="Josefin Sans"/>
                <a:hlinkClick r:id="rId8"/>
              </a:rPr>
              <a:t>javatpoint</a:t>
            </a:r>
            <a:endParaRPr lang="en-US" sz="1200" dirty="0" smtClean="0">
              <a:solidFill>
                <a:schemeClr val="accent5"/>
              </a:solidFill>
              <a:latin typeface="Josefin Sans"/>
            </a:endParaRPr>
          </a:p>
          <a:p>
            <a:pPr>
              <a:buFont typeface="Arial" pitchFamily="34" charset="0"/>
              <a:buChar char="•"/>
            </a:pPr>
            <a:endParaRPr lang="en-US" sz="1200" dirty="0">
              <a:solidFill>
                <a:schemeClr val="accent5"/>
              </a:solidFill>
              <a:latin typeface="Josefin San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4"/>
        <p:cNvGrpSpPr/>
        <p:nvPr/>
      </p:nvGrpSpPr>
      <p:grpSpPr>
        <a:xfrm>
          <a:off x="0" y="0"/>
          <a:ext cx="0" cy="0"/>
          <a:chOff x="0" y="0"/>
          <a:chExt cx="0" cy="0"/>
        </a:xfrm>
      </p:grpSpPr>
      <p:pic>
        <p:nvPicPr>
          <p:cNvPr id="1026" name="Picture 2"/>
          <p:cNvPicPr>
            <a:picLocks noChangeAspect="1" noChangeArrowheads="1"/>
          </p:cNvPicPr>
          <p:nvPr/>
        </p:nvPicPr>
        <p:blipFill>
          <a:blip r:embed="rId4"/>
          <a:srcRect/>
          <a:stretch>
            <a:fillRect/>
          </a:stretch>
        </p:blipFill>
        <p:spPr bwMode="auto">
          <a:xfrm>
            <a:off x="539552" y="2931790"/>
            <a:ext cx="3312368" cy="1524000"/>
          </a:xfrm>
          <a:prstGeom prst="rect">
            <a:avLst/>
          </a:prstGeom>
          <a:noFill/>
          <a:ln w="9525">
            <a:noFill/>
            <a:miter lim="800000"/>
            <a:headEnd/>
            <a:tailEnd/>
          </a:ln>
        </p:spPr>
      </p:pic>
      <p:sp>
        <p:nvSpPr>
          <p:cNvPr id="996" name="Google Shape;996;p91"/>
          <p:cNvSpPr txBox="1">
            <a:spLocks noGrp="1"/>
          </p:cNvSpPr>
          <p:nvPr>
            <p:ph type="ctrTitle"/>
          </p:nvPr>
        </p:nvSpPr>
        <p:spPr>
          <a:xfrm>
            <a:off x="539552" y="12035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Thankyou!</a:t>
            </a:r>
            <a:endParaRPr dirty="0"/>
          </a:p>
        </p:txBody>
      </p:sp>
      <p:sp>
        <p:nvSpPr>
          <p:cNvPr id="997" name="Google Shape;997;p91"/>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1001" name="Google Shape;1001;p91"/>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002" name="Google Shape;1002;p91"/>
          <p:cNvSpPr txBox="1"/>
          <p:nvPr/>
        </p:nvSpPr>
        <p:spPr>
          <a:xfrm>
            <a:off x="251520" y="3003798"/>
            <a:ext cx="3672408" cy="144016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b="1" dirty="0">
              <a:solidFill>
                <a:schemeClr val="dk1"/>
              </a:solidFill>
              <a:latin typeface="Josefin Slab"/>
              <a:ea typeface="Josefin Slab"/>
              <a:cs typeface="Josefin Slab"/>
              <a:sym typeface="Josefin Sl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6"/>
                                        </p:tgtEl>
                                        <p:attrNameLst>
                                          <p:attrName>style.visibility</p:attrName>
                                        </p:attrNameLst>
                                      </p:cBhvr>
                                      <p:to>
                                        <p:strVal val="visible"/>
                                      </p:to>
                                    </p:set>
                                    <p:animEffect transition="in" filter="fade">
                                      <p:cBhvr>
                                        <p:cTn id="7" dur="1000"/>
                                        <p:tgtEl>
                                          <p:spTgt spid="99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02"/>
                                        </p:tgtEl>
                                        <p:attrNameLst>
                                          <p:attrName>style.visibility</p:attrName>
                                        </p:attrNameLst>
                                      </p:cBhvr>
                                      <p:to>
                                        <p:strVal val="visible"/>
                                      </p:to>
                                    </p:set>
                                    <p:animEffect transition="in" filter="fade">
                                      <p:cBhvr>
                                        <p:cTn id="11" dur="1000"/>
                                        <p:tgtEl>
                                          <p:spTgt spid="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6"/>
          <p:cNvSpPr txBox="1">
            <a:spLocks noGrp="1"/>
          </p:cNvSpPr>
          <p:nvPr>
            <p:ph type="body" idx="1"/>
          </p:nvPr>
        </p:nvSpPr>
        <p:spPr>
          <a:xfrm>
            <a:off x="395536" y="1419622"/>
            <a:ext cx="4836364" cy="3416400"/>
          </a:xfrm>
          <a:prstGeom prst="rect">
            <a:avLst/>
          </a:prstGeom>
        </p:spPr>
        <p:txBody>
          <a:bodyPr spcFirstLastPara="1" wrap="square" lIns="91425" tIns="91425" rIns="91425" bIns="91425" anchor="t" anchorCtr="0">
            <a:noAutofit/>
          </a:bodyPr>
          <a:lstStyle/>
          <a:p>
            <a:pPr marL="0" indent="0">
              <a:lnSpc>
                <a:spcPct val="100000"/>
              </a:lnSpc>
            </a:pPr>
            <a:r>
              <a:rPr lang="en-US" dirty="0" smtClean="0"/>
              <a:t>Toll collection is the process of receiving a fee or charge that is associated with the use of a good or service. </a:t>
            </a:r>
          </a:p>
          <a:p>
            <a:pPr marL="0" indent="0">
              <a:lnSpc>
                <a:spcPct val="100000"/>
              </a:lnSpc>
            </a:pPr>
            <a:endParaRPr lang="en-US" dirty="0" smtClean="0"/>
          </a:p>
          <a:p>
            <a:pPr marL="0" indent="0">
              <a:lnSpc>
                <a:spcPct val="100000"/>
              </a:lnSpc>
            </a:pPr>
            <a:r>
              <a:rPr lang="en-US" dirty="0" smtClean="0"/>
              <a:t>The term is usually applied to the collection of toll fees on roads and bridges where a charge is incurred for use of those facilities.</a:t>
            </a:r>
          </a:p>
          <a:p>
            <a:pPr marL="0" indent="0">
              <a:lnSpc>
                <a:spcPct val="100000"/>
              </a:lnSpc>
            </a:pPr>
            <a:endParaRPr lang="en-US" dirty="0" smtClean="0"/>
          </a:p>
          <a:p>
            <a:pPr marL="0" indent="0">
              <a:lnSpc>
                <a:spcPct val="100000"/>
              </a:lnSpc>
            </a:pPr>
            <a:r>
              <a:rPr lang="en-US" dirty="0" smtClean="0"/>
              <a:t>In some situations, the process of toll collection is a manual one. This is often the case with toll roads and bridges. An individual designated as a toll collector, is positioned at a strategic point where it is possible to collect the fee or charge from anyone who wishes to cross the bridge or continue along the road. </a:t>
            </a:r>
            <a:endParaRPr dirty="0"/>
          </a:p>
        </p:txBody>
      </p:sp>
      <p:sp>
        <p:nvSpPr>
          <p:cNvPr id="430" name="Google Shape;430;p46"/>
          <p:cNvSpPr txBox="1">
            <a:spLocks noGrp="1"/>
          </p:cNvSpPr>
          <p:nvPr>
            <p:ph type="title"/>
          </p:nvPr>
        </p:nvSpPr>
        <p:spPr>
          <a:xfrm>
            <a:off x="713400" y="396687"/>
            <a:ext cx="7717200" cy="4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          ABSTRACT</a:t>
            </a:r>
            <a:endParaRPr dirty="0"/>
          </a:p>
        </p:txBody>
      </p:sp>
      <p:sp>
        <p:nvSpPr>
          <p:cNvPr id="4" name="Google Shape;872;p75"/>
          <p:cNvSpPr/>
          <p:nvPr/>
        </p:nvSpPr>
        <p:spPr>
          <a:xfrm>
            <a:off x="5580112" y="1275606"/>
            <a:ext cx="3024336" cy="288032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bea6976380e64b3ebd2bbd66bed5f129.jpg"/>
          <p:cNvPicPr>
            <a:picLocks noChangeAspect="1"/>
          </p:cNvPicPr>
          <p:nvPr/>
        </p:nvPicPr>
        <p:blipFill>
          <a:blip r:embed="rId3"/>
          <a:stretch>
            <a:fillRect/>
          </a:stretch>
        </p:blipFill>
        <p:spPr>
          <a:xfrm>
            <a:off x="5868144" y="843558"/>
            <a:ext cx="2496277" cy="374441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46"/>
        <p:cNvGrpSpPr/>
        <p:nvPr/>
      </p:nvGrpSpPr>
      <p:grpSpPr>
        <a:xfrm>
          <a:off x="0" y="0"/>
          <a:ext cx="0" cy="0"/>
          <a:chOff x="0" y="0"/>
          <a:chExt cx="0" cy="0"/>
        </a:xfrm>
      </p:grpSpPr>
      <p:sp>
        <p:nvSpPr>
          <p:cNvPr id="447" name="Google Shape;447;p49"/>
          <p:cNvSpPr txBox="1">
            <a:spLocks noGrp="1"/>
          </p:cNvSpPr>
          <p:nvPr>
            <p:ph type="ctrTitle" idx="6"/>
          </p:nvPr>
        </p:nvSpPr>
        <p:spPr>
          <a:xfrm>
            <a:off x="2602214" y="3683529"/>
            <a:ext cx="2251800" cy="577800"/>
          </a:xfrm>
          <a:prstGeom prst="rect">
            <a:avLst/>
          </a:prstGeom>
        </p:spPr>
        <p:txBody>
          <a:bodyPr spcFirstLastPara="1" wrap="square" lIns="91425" tIns="91425" rIns="91425" bIns="91425" anchor="b" anchorCtr="0">
            <a:noAutofit/>
          </a:bodyPr>
          <a:lstStyle/>
          <a:p>
            <a:pPr lvl="0"/>
            <a:r>
              <a:rPr lang="en-IN" dirty="0" smtClean="0"/>
              <a:t>Concepts of JAVA used</a:t>
            </a:r>
            <a:endParaRPr lang="en-IN" dirty="0"/>
          </a:p>
        </p:txBody>
      </p:sp>
      <p:sp>
        <p:nvSpPr>
          <p:cNvPr id="448" name="Google Shape;448;p49"/>
          <p:cNvSpPr txBox="1">
            <a:spLocks noGrp="1"/>
          </p:cNvSpPr>
          <p:nvPr>
            <p:ph type="subTitle" idx="7"/>
          </p:nvPr>
        </p:nvSpPr>
        <p:spPr>
          <a:xfrm>
            <a:off x="2602213" y="4096678"/>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9" name="Google Shape;449;p49"/>
          <p:cNvSpPr txBox="1">
            <a:spLocks noGrp="1"/>
          </p:cNvSpPr>
          <p:nvPr>
            <p:ph type="title" idx="8"/>
          </p:nvPr>
        </p:nvSpPr>
        <p:spPr>
          <a:xfrm>
            <a:off x="2602224" y="3334026"/>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50" name="Google Shape;450;p49"/>
          <p:cNvSpPr txBox="1">
            <a:spLocks noGrp="1"/>
          </p:cNvSpPr>
          <p:nvPr>
            <p:ph type="ctrTitle" idx="15"/>
          </p:nvPr>
        </p:nvSpPr>
        <p:spPr>
          <a:xfrm>
            <a:off x="5569480" y="129625"/>
            <a:ext cx="296296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Table of Contents</a:t>
            </a:r>
            <a:endParaRPr sz="3600" dirty="0"/>
          </a:p>
        </p:txBody>
      </p:sp>
      <p:sp>
        <p:nvSpPr>
          <p:cNvPr id="451" name="Google Shape;451;p49"/>
          <p:cNvSpPr txBox="1">
            <a:spLocks noGrp="1"/>
          </p:cNvSpPr>
          <p:nvPr>
            <p:ph type="ctrTitle"/>
          </p:nvPr>
        </p:nvSpPr>
        <p:spPr>
          <a:xfrm>
            <a:off x="2602214" y="8701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smtClean="0"/>
              <a:t>Problem Statement</a:t>
            </a:r>
            <a:endParaRPr dirty="0"/>
          </a:p>
        </p:txBody>
      </p:sp>
      <p:sp>
        <p:nvSpPr>
          <p:cNvPr id="452" name="Google Shape;452;p49"/>
          <p:cNvSpPr txBox="1">
            <a:spLocks noGrp="1"/>
          </p:cNvSpPr>
          <p:nvPr>
            <p:ph type="subTitle" idx="1"/>
          </p:nvPr>
        </p:nvSpPr>
        <p:spPr>
          <a:xfrm>
            <a:off x="2602213" y="12851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53" name="Google Shape;453;p49"/>
          <p:cNvSpPr txBox="1">
            <a:spLocks noGrp="1"/>
          </p:cNvSpPr>
          <p:nvPr>
            <p:ph type="title" idx="2"/>
          </p:nvPr>
        </p:nvSpPr>
        <p:spPr>
          <a:xfrm>
            <a:off x="2602224" y="5206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54" name="Google Shape;454;p49"/>
          <p:cNvSpPr txBox="1">
            <a:spLocks noGrp="1"/>
          </p:cNvSpPr>
          <p:nvPr>
            <p:ph type="ctrTitle" idx="3"/>
          </p:nvPr>
        </p:nvSpPr>
        <p:spPr>
          <a:xfrm>
            <a:off x="4899589" y="8667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t>Implementation of Classes</a:t>
            </a:r>
            <a:endParaRPr dirty="0"/>
          </a:p>
        </p:txBody>
      </p:sp>
      <p:sp>
        <p:nvSpPr>
          <p:cNvPr id="455" name="Google Shape;455;p49"/>
          <p:cNvSpPr txBox="1">
            <a:spLocks noGrp="1"/>
          </p:cNvSpPr>
          <p:nvPr>
            <p:ph type="subTitle" idx="4"/>
          </p:nvPr>
        </p:nvSpPr>
        <p:spPr>
          <a:xfrm>
            <a:off x="4899584" y="1279883"/>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56" name="Google Shape;456;p49"/>
          <p:cNvSpPr txBox="1">
            <a:spLocks noGrp="1"/>
          </p:cNvSpPr>
          <p:nvPr>
            <p:ph type="title" idx="5"/>
          </p:nvPr>
        </p:nvSpPr>
        <p:spPr>
          <a:xfrm>
            <a:off x="4899599" y="51723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57" name="Google Shape;457;p49"/>
          <p:cNvSpPr txBox="1">
            <a:spLocks noGrp="1"/>
          </p:cNvSpPr>
          <p:nvPr>
            <p:ph type="ctrTitle" idx="9"/>
          </p:nvPr>
        </p:nvSpPr>
        <p:spPr>
          <a:xfrm>
            <a:off x="4899589" y="3683529"/>
            <a:ext cx="2251800" cy="577800"/>
          </a:xfrm>
          <a:prstGeom prst="rect">
            <a:avLst/>
          </a:prstGeom>
        </p:spPr>
        <p:txBody>
          <a:bodyPr spcFirstLastPara="1" wrap="square" lIns="91425" tIns="91425" rIns="91425" bIns="91425" anchor="b" anchorCtr="0">
            <a:noAutofit/>
          </a:bodyPr>
          <a:lstStyle/>
          <a:p>
            <a:pPr lvl="0"/>
            <a:r>
              <a:rPr lang="en" dirty="0" smtClean="0"/>
              <a:t>Results Analysis</a:t>
            </a:r>
            <a:endParaRPr dirty="0"/>
          </a:p>
        </p:txBody>
      </p:sp>
      <p:sp>
        <p:nvSpPr>
          <p:cNvPr id="458" name="Google Shape;458;p49"/>
          <p:cNvSpPr txBox="1">
            <a:spLocks noGrp="1"/>
          </p:cNvSpPr>
          <p:nvPr>
            <p:ph type="subTitle" idx="13"/>
          </p:nvPr>
        </p:nvSpPr>
        <p:spPr>
          <a:xfrm>
            <a:off x="4899588" y="4098578"/>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59" name="Google Shape;459;p49"/>
          <p:cNvSpPr txBox="1">
            <a:spLocks noGrp="1"/>
          </p:cNvSpPr>
          <p:nvPr>
            <p:ph type="title" idx="14"/>
          </p:nvPr>
        </p:nvSpPr>
        <p:spPr>
          <a:xfrm>
            <a:off x="4899599" y="333404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460" name="Google Shape;460;p49"/>
          <p:cNvPicPr preferRelativeResize="0"/>
          <p:nvPr/>
        </p:nvPicPr>
        <p:blipFill rotWithShape="1">
          <a:blip r:embed="rId3">
            <a:alphaModFix/>
          </a:blip>
          <a:srcRect t="39836" b="39838"/>
          <a:stretch/>
        </p:blipFill>
        <p:spPr>
          <a:xfrm>
            <a:off x="0" y="2049025"/>
            <a:ext cx="9144000" cy="1045459"/>
          </a:xfrm>
          <a:prstGeom prst="rect">
            <a:avLst/>
          </a:prstGeom>
          <a:noFill/>
          <a:ln>
            <a:noFill/>
          </a:ln>
        </p:spPr>
      </p:pic>
      <p:sp>
        <p:nvSpPr>
          <p:cNvPr id="461" name="Google Shape;461;p49"/>
          <p:cNvSpPr/>
          <p:nvPr/>
        </p:nvSpPr>
        <p:spPr>
          <a:xfrm>
            <a:off x="-50" y="2051589"/>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000"/>
                                        <p:tgtEl>
                                          <p:spTgt spid="45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51"/>
                                        </p:tgtEl>
                                        <p:attrNameLst>
                                          <p:attrName>style.visibility</p:attrName>
                                        </p:attrNameLst>
                                      </p:cBhvr>
                                      <p:to>
                                        <p:strVal val="visible"/>
                                      </p:to>
                                    </p:set>
                                    <p:animEffect transition="in" filter="fade">
                                      <p:cBhvr>
                                        <p:cTn id="11" dur="1000"/>
                                        <p:tgtEl>
                                          <p:spTgt spid="45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52"/>
                                        </p:tgtEl>
                                        <p:attrNameLst>
                                          <p:attrName>style.visibility</p:attrName>
                                        </p:attrNameLst>
                                      </p:cBhvr>
                                      <p:to>
                                        <p:strVal val="visible"/>
                                      </p:to>
                                    </p:set>
                                    <p:animEffect transition="in" filter="fade">
                                      <p:cBhvr>
                                        <p:cTn id="15" dur="1000"/>
                                        <p:tgtEl>
                                          <p:spTgt spid="45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56">
                                            <p:txEl>
                                              <p:pRg st="0" end="0"/>
                                            </p:txEl>
                                          </p:spTgt>
                                        </p:tgtEl>
                                        <p:attrNameLst>
                                          <p:attrName>style.visibility</p:attrName>
                                        </p:attrNameLst>
                                      </p:cBhvr>
                                      <p:to>
                                        <p:strVal val="visible"/>
                                      </p:to>
                                    </p:set>
                                    <p:animEffect transition="in" filter="fade">
                                      <p:cBhvr>
                                        <p:cTn id="19" dur="1000"/>
                                        <p:tgtEl>
                                          <p:spTgt spid="456">
                                            <p:txEl>
                                              <p:pRg st="0" end="0"/>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54"/>
                                        </p:tgtEl>
                                        <p:attrNameLst>
                                          <p:attrName>style.visibility</p:attrName>
                                        </p:attrNameLst>
                                      </p:cBhvr>
                                      <p:to>
                                        <p:strVal val="visible"/>
                                      </p:to>
                                    </p:set>
                                    <p:animEffect transition="in" filter="fade">
                                      <p:cBhvr>
                                        <p:cTn id="23" dur="1000"/>
                                        <p:tgtEl>
                                          <p:spTgt spid="45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55"/>
                                        </p:tgtEl>
                                        <p:attrNameLst>
                                          <p:attrName>style.visibility</p:attrName>
                                        </p:attrNameLst>
                                      </p:cBhvr>
                                      <p:to>
                                        <p:strVal val="visible"/>
                                      </p:to>
                                    </p:set>
                                    <p:animEffect transition="in" filter="fade">
                                      <p:cBhvr>
                                        <p:cTn id="27" dur="1000"/>
                                        <p:tgtEl>
                                          <p:spTgt spid="455"/>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449"/>
                                        </p:tgtEl>
                                        <p:attrNameLst>
                                          <p:attrName>style.visibility</p:attrName>
                                        </p:attrNameLst>
                                      </p:cBhvr>
                                      <p:to>
                                        <p:strVal val="visible"/>
                                      </p:to>
                                    </p:set>
                                    <p:animEffect transition="in" filter="fade">
                                      <p:cBhvr>
                                        <p:cTn id="31" dur="1000"/>
                                        <p:tgtEl>
                                          <p:spTgt spid="44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447"/>
                                        </p:tgtEl>
                                        <p:attrNameLst>
                                          <p:attrName>style.visibility</p:attrName>
                                        </p:attrNameLst>
                                      </p:cBhvr>
                                      <p:to>
                                        <p:strVal val="visible"/>
                                      </p:to>
                                    </p:set>
                                    <p:animEffect transition="in" filter="fade">
                                      <p:cBhvr>
                                        <p:cTn id="35" dur="1000"/>
                                        <p:tgtEl>
                                          <p:spTgt spid="447"/>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448"/>
                                        </p:tgtEl>
                                        <p:attrNameLst>
                                          <p:attrName>style.visibility</p:attrName>
                                        </p:attrNameLst>
                                      </p:cBhvr>
                                      <p:to>
                                        <p:strVal val="visible"/>
                                      </p:to>
                                    </p:set>
                                    <p:animEffect transition="in" filter="fade">
                                      <p:cBhvr>
                                        <p:cTn id="39" dur="1000"/>
                                        <p:tgtEl>
                                          <p:spTgt spid="448"/>
                                        </p:tgtEl>
                                      </p:cBhvr>
                                    </p:animEffect>
                                  </p:childTnLst>
                                </p:cTn>
                              </p:par>
                              <p:par>
                                <p:cTn id="40" presetID="10" presetClass="entr" presetSubtype="0" fill="hold" nodeType="withEffect">
                                  <p:stCondLst>
                                    <p:cond delay="0"/>
                                  </p:stCondLst>
                                  <p:childTnLst>
                                    <p:set>
                                      <p:cBhvr>
                                        <p:cTn id="41" dur="1" fill="hold">
                                          <p:stCondLst>
                                            <p:cond delay="0"/>
                                          </p:stCondLst>
                                        </p:cTn>
                                        <p:tgtEl>
                                          <p:spTgt spid="459"/>
                                        </p:tgtEl>
                                        <p:attrNameLst>
                                          <p:attrName>style.visibility</p:attrName>
                                        </p:attrNameLst>
                                      </p:cBhvr>
                                      <p:to>
                                        <p:strVal val="visible"/>
                                      </p:to>
                                    </p:set>
                                    <p:animEffect transition="in" filter="fade">
                                      <p:cBhvr>
                                        <p:cTn id="42" dur="1000"/>
                                        <p:tgtEl>
                                          <p:spTgt spid="459"/>
                                        </p:tgtEl>
                                      </p:cBhvr>
                                    </p:animEffect>
                                  </p:childTnLst>
                                </p:cTn>
                              </p:par>
                            </p:childTnLst>
                          </p:cTn>
                        </p:par>
                        <p:par>
                          <p:cTn id="43" fill="hold">
                            <p:stCondLst>
                              <p:cond delay="9000"/>
                            </p:stCondLst>
                            <p:childTnLst>
                              <p:par>
                                <p:cTn id="44" presetID="10" presetClass="entr" presetSubtype="0" fill="hold" nodeType="afterEffect">
                                  <p:stCondLst>
                                    <p:cond delay="0"/>
                                  </p:stCondLst>
                                  <p:childTnLst>
                                    <p:set>
                                      <p:cBhvr>
                                        <p:cTn id="45" dur="1" fill="hold">
                                          <p:stCondLst>
                                            <p:cond delay="0"/>
                                          </p:stCondLst>
                                        </p:cTn>
                                        <p:tgtEl>
                                          <p:spTgt spid="457"/>
                                        </p:tgtEl>
                                        <p:attrNameLst>
                                          <p:attrName>style.visibility</p:attrName>
                                        </p:attrNameLst>
                                      </p:cBhvr>
                                      <p:to>
                                        <p:strVal val="visible"/>
                                      </p:to>
                                    </p:set>
                                    <p:animEffect transition="in" filter="fade">
                                      <p:cBhvr>
                                        <p:cTn id="46" dur="1000"/>
                                        <p:tgtEl>
                                          <p:spTgt spid="457"/>
                                        </p:tgtEl>
                                      </p:cBhvr>
                                    </p:animEffect>
                                  </p:childTnLst>
                                </p:cTn>
                              </p:par>
                              <p:par>
                                <p:cTn id="47" presetID="10" presetClass="entr" presetSubtype="0" fill="hold" nodeType="withEffect">
                                  <p:stCondLst>
                                    <p:cond delay="0"/>
                                  </p:stCondLst>
                                  <p:childTnLst>
                                    <p:set>
                                      <p:cBhvr>
                                        <p:cTn id="48" dur="1" fill="hold">
                                          <p:stCondLst>
                                            <p:cond delay="0"/>
                                          </p:stCondLst>
                                        </p:cTn>
                                        <p:tgtEl>
                                          <p:spTgt spid="458"/>
                                        </p:tgtEl>
                                        <p:attrNameLst>
                                          <p:attrName>style.visibility</p:attrName>
                                        </p:attrNameLst>
                                      </p:cBhvr>
                                      <p:to>
                                        <p:strVal val="visible"/>
                                      </p:to>
                                    </p:set>
                                    <p:animEffect transition="in" filter="fade">
                                      <p:cBhvr>
                                        <p:cTn id="49" dur="10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6"/>
        <p:cNvGrpSpPr/>
        <p:nvPr/>
      </p:nvGrpSpPr>
      <p:grpSpPr>
        <a:xfrm>
          <a:off x="0" y="0"/>
          <a:ext cx="0" cy="0"/>
          <a:chOff x="0" y="0"/>
          <a:chExt cx="0" cy="0"/>
        </a:xfrm>
      </p:grpSpPr>
      <p:pic>
        <p:nvPicPr>
          <p:cNvPr id="12" name="Picture 11" descr="AX83_100-00001.jpg"/>
          <p:cNvPicPr>
            <a:picLocks noChangeAspect="1"/>
          </p:cNvPicPr>
          <p:nvPr/>
        </p:nvPicPr>
        <p:blipFill>
          <a:blip r:embed="rId3"/>
          <a:stretch>
            <a:fillRect/>
          </a:stretch>
        </p:blipFill>
        <p:spPr>
          <a:xfrm>
            <a:off x="899592" y="627534"/>
            <a:ext cx="3600400" cy="3888432"/>
          </a:xfrm>
          <a:prstGeom prst="rect">
            <a:avLst/>
          </a:prstGeom>
        </p:spPr>
      </p:pic>
      <p:sp>
        <p:nvSpPr>
          <p:cNvPr id="467" name="Google Shape;467;p50"/>
          <p:cNvSpPr txBox="1">
            <a:spLocks noGrp="1"/>
          </p:cNvSpPr>
          <p:nvPr>
            <p:ph type="ctrTitle"/>
          </p:nvPr>
        </p:nvSpPr>
        <p:spPr>
          <a:xfrm>
            <a:off x="5155260" y="822700"/>
            <a:ext cx="3305172" cy="2054100"/>
          </a:xfrm>
        </p:spPr>
        <p:txBody>
          <a:bodyPr/>
          <a:lstStyle/>
          <a:p>
            <a:pPr lvl="0"/>
            <a:r>
              <a:rPr lang="en-US" dirty="0" smtClean="0"/>
              <a:t>Introduction</a:t>
            </a:r>
            <a:endParaRPr lang="en-US" dirty="0"/>
          </a:p>
        </p:txBody>
      </p:sp>
      <p:sp>
        <p:nvSpPr>
          <p:cNvPr id="468" name="Google Shape;468;p50"/>
          <p:cNvSpPr txBox="1">
            <a:spLocks noGrp="1"/>
          </p:cNvSpPr>
          <p:nvPr>
            <p:ph type="subTitle" idx="1"/>
          </p:nvPr>
        </p:nvSpPr>
        <p:spPr>
          <a:xfrm>
            <a:off x="5115400" y="2760425"/>
            <a:ext cx="3417040" cy="1784400"/>
          </a:xfrm>
        </p:spPr>
        <p:txBody>
          <a:bodyPr/>
          <a:lstStyle/>
          <a:p>
            <a:pPr lvl="0"/>
            <a:r>
              <a:rPr lang="en-US" sz="1100" dirty="0" smtClean="0"/>
              <a:t>Toll tax is collected to recover the total capital outlay which includes the cost of construction, repairs, maintenance, expenses on toll operation and interest on the outlay. The new facility thus constructed should provide reduced travel time and increased level of service.</a:t>
            </a:r>
            <a:endParaRPr lang="en-US" sz="1100" dirty="0"/>
          </a:p>
        </p:txBody>
      </p:sp>
      <p:sp>
        <p:nvSpPr>
          <p:cNvPr id="469" name="Google Shape;469;p50"/>
          <p:cNvSpPr txBox="1">
            <a:spLocks noGrp="1"/>
          </p:cNvSpPr>
          <p:nvPr>
            <p:ph type="ctrTitle" idx="2"/>
          </p:nvPr>
        </p:nvSpPr>
        <p:spPr/>
        <p:txBody>
          <a:bodyPr/>
          <a:lstStyle/>
          <a:p>
            <a:pPr lvl="0"/>
            <a:r>
              <a:rPr lang="en-US" smtClean="0"/>
              <a:t>Introduction</a:t>
            </a:r>
            <a:endParaRPr lang="en-US"/>
          </a:p>
        </p:txBody>
      </p:sp>
      <p:sp>
        <p:nvSpPr>
          <p:cNvPr id="470" name="Google Shape;470;p50"/>
          <p:cNvSpPr txBox="1">
            <a:spLocks noGrp="1"/>
          </p:cNvSpPr>
          <p:nvPr>
            <p:ph type="sldNum" idx="3"/>
          </p:nvPr>
        </p:nvSpPr>
        <p:spPr/>
        <p:txBody>
          <a:bodyPr/>
          <a:lstStyle/>
          <a:p>
            <a:pPr lvl="0"/>
            <a:fld id="{00000000-1234-1234-1234-123412341234}" type="slidenum">
              <a:rPr lang="en" smtClean="0"/>
              <a:pPr lvl="0"/>
              <a:t>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1000"/>
                                        <p:tgtEl>
                                          <p:spTgt spid="467"/>
                                        </p:tgtEl>
                                      </p:cBhvr>
                                    </p:animEffect>
                                  </p:childTnLst>
                                </p:cTn>
                              </p:par>
                              <p:par>
                                <p:cTn id="8" presetID="10" presetClass="entr" presetSubtype="0" fill="hold" nodeType="withEffect">
                                  <p:stCondLst>
                                    <p:cond delay="0"/>
                                  </p:stCondLst>
                                  <p:childTnLst>
                                    <p:set>
                                      <p:cBhvr>
                                        <p:cTn id="9" dur="1" fill="hold">
                                          <p:stCondLst>
                                            <p:cond delay="0"/>
                                          </p:stCondLst>
                                        </p:cTn>
                                        <p:tgtEl>
                                          <p:spTgt spid="468"/>
                                        </p:tgtEl>
                                        <p:attrNameLst>
                                          <p:attrName>style.visibility</p:attrName>
                                        </p:attrNameLst>
                                      </p:cBhvr>
                                      <p:to>
                                        <p:strVal val="visible"/>
                                      </p:to>
                                    </p:set>
                                    <p:animEffect transition="in" filter="fade">
                                      <p:cBhvr>
                                        <p:cTn id="10"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nSpc>
                <a:spcPct val="100000"/>
              </a:lnSpc>
              <a:spcBef>
                <a:spcPts val="1600"/>
              </a:spcBef>
              <a:buFont typeface="Livvic"/>
              <a:buAutoNum type="arabicPeriod"/>
            </a:pPr>
            <a:r>
              <a:rPr lang="en-US" dirty="0" smtClean="0"/>
              <a:t>Manual toll collection is most widely used collection method in India. It requires a toll collector or attendant. Based on the vehicle classification, cash toll is received by the collector. Due to manual intervention, the processing time is highest.</a:t>
            </a:r>
            <a:endParaRPr dirty="0">
              <a:latin typeface="Source Sans Pro"/>
              <a:ea typeface="Source Sans Pro"/>
              <a:cs typeface="Source Sans Pro"/>
              <a:sym typeface="Source Sans Pro"/>
            </a:endParaRPr>
          </a:p>
          <a:p>
            <a:pPr lvl="0">
              <a:lnSpc>
                <a:spcPct val="100000"/>
              </a:lnSpc>
              <a:buFont typeface="Livvic"/>
              <a:buAutoNum type="arabicPeriod"/>
            </a:pPr>
            <a:r>
              <a:rPr lang="en-US" dirty="0" smtClean="0"/>
              <a:t>Electronic Toll Collection (ETC) is a system that automatically identifies a vehicle equipped with a valid encoded data tag or transponder as it moves through a toll lane or checkpoint.</a:t>
            </a:r>
          </a:p>
          <a:p>
            <a:pPr lvl="0">
              <a:lnSpc>
                <a:spcPct val="100000"/>
              </a:lnSpc>
              <a:buFont typeface="Livvic"/>
              <a:buAutoNum type="arabicPeriod"/>
            </a:pPr>
            <a:r>
              <a:rPr lang="en-US" dirty="0" smtClean="0"/>
              <a:t>ETC increases the lane throughput because vehicles need not stop to pay the toll.</a:t>
            </a:r>
            <a:endParaRPr lang="en-US" dirty="0" smtClean="0">
              <a:latin typeface="Source Sans Pro"/>
              <a:ea typeface="Source Sans Pro"/>
              <a:cs typeface="Source Sans Pro"/>
              <a:sym typeface="Source Sans Pro"/>
            </a:endParaRPr>
          </a:p>
          <a:p>
            <a:pPr>
              <a:lnSpc>
                <a:spcPct val="100000"/>
              </a:lnSpc>
              <a:buNone/>
            </a:pPr>
            <a:r>
              <a:rPr lang="en" dirty="0" smtClean="0">
                <a:latin typeface="Source Sans Pro"/>
                <a:ea typeface="Source Sans Pro"/>
                <a:cs typeface="Source Sans Pro"/>
                <a:sym typeface="Source Sans Pro"/>
              </a:rPr>
              <a:t>4.</a:t>
            </a:r>
            <a:r>
              <a:rPr lang="en" dirty="0">
                <a:latin typeface="Source Sans Pro"/>
                <a:ea typeface="Source Sans Pro"/>
                <a:cs typeface="Source Sans Pro"/>
                <a:sym typeface="Source Sans Pro"/>
              </a:rPr>
              <a:t>	</a:t>
            </a:r>
            <a:r>
              <a:rPr lang="en" dirty="0" smtClean="0">
                <a:latin typeface="Source Sans Pro"/>
                <a:ea typeface="Source Sans Pro"/>
                <a:cs typeface="Source Sans Pro"/>
                <a:sym typeface="Source Sans Pro"/>
              </a:rPr>
              <a:t>To create ETC using JAVA concepts :</a:t>
            </a:r>
          </a:p>
          <a:p>
            <a:pPr marL="457200" lvl="0" indent="-304800" algn="l" rtl="0">
              <a:lnSpc>
                <a:spcPct val="100000"/>
              </a:lnSpc>
              <a:spcBef>
                <a:spcPts val="0"/>
              </a:spcBef>
              <a:spcAft>
                <a:spcPts val="0"/>
              </a:spcAft>
              <a:buClr>
                <a:schemeClr val="lt1"/>
              </a:buClr>
              <a:buSzPts val="1200"/>
              <a:buNone/>
            </a:pPr>
            <a:r>
              <a:rPr lang="en" dirty="0" smtClean="0">
                <a:latin typeface="Source Sans Pro"/>
                <a:ea typeface="Source Sans Pro"/>
                <a:cs typeface="Source Sans Pro"/>
                <a:sym typeface="Source Sans Pro"/>
              </a:rPr>
              <a:t> </a:t>
            </a:r>
            <a:endParaRPr dirty="0">
              <a:latin typeface="Source Sans Pro"/>
              <a:ea typeface="Source Sans Pro"/>
              <a:cs typeface="Source Sans Pro"/>
              <a:sym typeface="Source Sans Pro"/>
            </a:endParaRPr>
          </a:p>
          <a:p>
            <a:pPr marL="914400" lvl="0">
              <a:lnSpc>
                <a:spcPct val="100000"/>
              </a:lnSpc>
              <a:buFont typeface="Livvic"/>
              <a:buChar char="●"/>
            </a:pPr>
            <a:r>
              <a:rPr lang="en-US" dirty="0" smtClean="0"/>
              <a:t>Implementation of data structures and concepts of Inheritance to solve the problem of toll generation for vehicles on the national roads</a:t>
            </a:r>
            <a:r>
              <a:rPr lang="en" dirty="0" smtClean="0">
                <a:latin typeface="Source Sans Pro"/>
                <a:ea typeface="Source Sans Pro"/>
                <a:cs typeface="Source Sans Pro"/>
                <a:sym typeface="Source Sans Pro"/>
              </a:rPr>
              <a:t>.</a:t>
            </a:r>
            <a:endParaRPr dirty="0">
              <a:latin typeface="Source Sans Pro"/>
              <a:ea typeface="Source Sans Pro"/>
              <a:cs typeface="Source Sans Pro"/>
              <a:sym typeface="Source Sans Pro"/>
            </a:endParaRPr>
          </a:p>
          <a:p>
            <a:pPr marL="914400">
              <a:lnSpc>
                <a:spcPct val="100000"/>
              </a:lnSpc>
              <a:buFont typeface="Livvic"/>
              <a:buChar char="●"/>
            </a:pPr>
            <a:r>
              <a:rPr lang="en-US" dirty="0" smtClean="0"/>
              <a:t>Finding a solution to make this system machine efficient. </a:t>
            </a:r>
          </a:p>
          <a:p>
            <a:pPr marL="914400">
              <a:lnSpc>
                <a:spcPct val="100000"/>
              </a:lnSpc>
              <a:buFont typeface="Livvic"/>
              <a:buChar char="●"/>
            </a:pPr>
            <a:r>
              <a:rPr lang="en-US" dirty="0" smtClean="0"/>
              <a:t>With the implementation of concepts of data structures.</a:t>
            </a:r>
          </a:p>
          <a:p>
            <a:pPr marL="914400">
              <a:lnSpc>
                <a:spcPct val="100000"/>
              </a:lnSpc>
              <a:buFont typeface="Livvic"/>
              <a:buChar char="●"/>
            </a:pPr>
            <a:endParaRPr lang="en-US" dirty="0" smtClean="0"/>
          </a:p>
          <a:p>
            <a:pPr marL="914400" lvl="0" indent="-304800" algn="l" rtl="0">
              <a:lnSpc>
                <a:spcPct val="100000"/>
              </a:lnSpc>
              <a:spcBef>
                <a:spcPts val="0"/>
              </a:spcBef>
              <a:spcAft>
                <a:spcPts val="0"/>
              </a:spcAft>
              <a:buClr>
                <a:schemeClr val="lt1"/>
              </a:buClr>
              <a:buSzPts val="1200"/>
              <a:buNone/>
            </a:pPr>
            <a:endParaRPr dirty="0">
              <a:latin typeface="Source Sans Pro"/>
              <a:ea typeface="Source Sans Pro"/>
              <a:cs typeface="Source Sans Pro"/>
              <a:sym typeface="Source Sans Pro"/>
            </a:endParaRPr>
          </a:p>
        </p:txBody>
      </p:sp>
      <p:sp>
        <p:nvSpPr>
          <p:cNvPr id="430" name="Google Shape;430;p46"/>
          <p:cNvSpPr txBox="1">
            <a:spLocks noGrp="1"/>
          </p:cNvSpPr>
          <p:nvPr>
            <p:ph type="title"/>
          </p:nvPr>
        </p:nvSpPr>
        <p:spPr>
          <a:xfrm>
            <a:off x="713400" y="396687"/>
            <a:ext cx="7717200" cy="4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smtClean="0"/>
              <a:t>PROBLEM STATEMENT</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2"/>
          <p:cNvSpPr txBox="1"/>
          <p:nvPr/>
        </p:nvSpPr>
        <p:spPr>
          <a:xfrm>
            <a:off x="2699792" y="1635646"/>
            <a:ext cx="1327500"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smtClean="0">
                <a:solidFill>
                  <a:schemeClr val="lt1"/>
                </a:solidFill>
                <a:latin typeface="Josefin Slab"/>
                <a:ea typeface="Josefin Slab"/>
                <a:cs typeface="Josefin Slab"/>
                <a:sym typeface="Josefin Slab"/>
              </a:rPr>
              <a:t>, </a:t>
            </a:r>
            <a:endParaRPr sz="1200" dirty="0">
              <a:solidFill>
                <a:schemeClr val="lt1"/>
              </a:solidFill>
              <a:latin typeface="Josefin Slab"/>
              <a:ea typeface="Josefin Slab"/>
              <a:cs typeface="Josefin Slab"/>
              <a:sym typeface="Josefin Slab"/>
            </a:endParaRPr>
          </a:p>
        </p:txBody>
      </p:sp>
      <p:sp>
        <p:nvSpPr>
          <p:cNvPr id="744" name="Google Shape;744;p72"/>
          <p:cNvSpPr txBox="1">
            <a:spLocks noGrp="1"/>
          </p:cNvSpPr>
          <p:nvPr>
            <p:ph type="ctrTitle" idx="4294967295"/>
          </p:nvPr>
        </p:nvSpPr>
        <p:spPr>
          <a:xfrm>
            <a:off x="2699792" y="1635646"/>
            <a:ext cx="1327500" cy="2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smtClean="0"/>
              <a:t>Personal Details</a:t>
            </a:r>
            <a:endParaRPr sz="1200" dirty="0"/>
          </a:p>
        </p:txBody>
      </p:sp>
      <p:grpSp>
        <p:nvGrpSpPr>
          <p:cNvPr id="745" name="Google Shape;745;p72"/>
          <p:cNvGrpSpPr/>
          <p:nvPr/>
        </p:nvGrpSpPr>
        <p:grpSpPr>
          <a:xfrm>
            <a:off x="3275856" y="1491630"/>
            <a:ext cx="229939" cy="120775"/>
            <a:chOff x="2080675" y="352325"/>
            <a:chExt cx="485000" cy="254800"/>
          </a:xfrm>
        </p:grpSpPr>
        <p:sp>
          <p:nvSpPr>
            <p:cNvPr id="746" name="Google Shape;746;p72"/>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47" name="Google Shape;747;p72"/>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748" name="Google Shape;748;p72"/>
          <p:cNvGrpSpPr/>
          <p:nvPr/>
        </p:nvGrpSpPr>
        <p:grpSpPr>
          <a:xfrm>
            <a:off x="3899735" y="3815215"/>
            <a:ext cx="192286" cy="190299"/>
            <a:chOff x="3282325" y="2035675"/>
            <a:chExt cx="459575" cy="454825"/>
          </a:xfrm>
        </p:grpSpPr>
        <p:sp>
          <p:nvSpPr>
            <p:cNvPr id="749" name="Google Shape;749;p72"/>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50" name="Google Shape;750;p72"/>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51" name="Google Shape;751;p72"/>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52" name="Google Shape;752;p72"/>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753" name="Google Shape;753;p72"/>
          <p:cNvGrpSpPr/>
          <p:nvPr/>
        </p:nvGrpSpPr>
        <p:grpSpPr>
          <a:xfrm>
            <a:off x="4499992" y="915566"/>
            <a:ext cx="206139" cy="202559"/>
            <a:chOff x="-60988625" y="2310475"/>
            <a:chExt cx="316650" cy="311150"/>
          </a:xfrm>
        </p:grpSpPr>
        <p:sp>
          <p:nvSpPr>
            <p:cNvPr id="754" name="Google Shape;754;p72"/>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2"/>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2"/>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2"/>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2"/>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2"/>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72"/>
          <p:cNvGrpSpPr/>
          <p:nvPr/>
        </p:nvGrpSpPr>
        <p:grpSpPr>
          <a:xfrm>
            <a:off x="5081446" y="3538329"/>
            <a:ext cx="244125" cy="245253"/>
            <a:chOff x="-1333975" y="2365850"/>
            <a:chExt cx="292225" cy="293575"/>
          </a:xfrm>
        </p:grpSpPr>
        <p:sp>
          <p:nvSpPr>
            <p:cNvPr id="761" name="Google Shape;761;p72"/>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2"/>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2"/>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2"/>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2"/>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2"/>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2"/>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2"/>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72"/>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2"/>
          <p:cNvSpPr/>
          <p:nvPr/>
        </p:nvSpPr>
        <p:spPr>
          <a:xfrm>
            <a:off x="4200649" y="1580401"/>
            <a:ext cx="796496" cy="81177"/>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2"/>
          <p:cNvSpPr/>
          <p:nvPr/>
        </p:nvSpPr>
        <p:spPr>
          <a:xfrm>
            <a:off x="3598434" y="3631244"/>
            <a:ext cx="795087" cy="59434"/>
          </a:xfrm>
          <a:custGeom>
            <a:avLst/>
            <a:gdLst/>
            <a:ahLst/>
            <a:cxnLst/>
            <a:rect l="l" t="t" r="r" b="b"/>
            <a:pathLst>
              <a:path w="24829" h="1856" fill="none" extrusionOk="0">
                <a:moveTo>
                  <a:pt x="24828" y="1856"/>
                </a:moveTo>
                <a:lnTo>
                  <a:pt x="14685" y="1856"/>
                </a:lnTo>
                <a:lnTo>
                  <a:pt x="12410" y="0"/>
                </a:lnTo>
                <a:lnTo>
                  <a:pt x="10144" y="1856"/>
                </a:lnTo>
                <a:lnTo>
                  <a:pt x="1" y="1856"/>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2"/>
          <p:cNvSpPr/>
          <p:nvPr/>
        </p:nvSpPr>
        <p:spPr>
          <a:xfrm>
            <a:off x="4805426" y="3349286"/>
            <a:ext cx="796207" cy="80857"/>
          </a:xfrm>
          <a:custGeom>
            <a:avLst/>
            <a:gdLst/>
            <a:ahLst/>
            <a:cxnLst/>
            <a:rect l="l" t="t" r="r" b="b"/>
            <a:pathLst>
              <a:path w="24864" h="2525" fill="none" extrusionOk="0">
                <a:moveTo>
                  <a:pt x="24863" y="2525"/>
                </a:moveTo>
                <a:lnTo>
                  <a:pt x="14684" y="2525"/>
                </a:lnTo>
                <a:lnTo>
                  <a:pt x="12454" y="0"/>
                </a:lnTo>
                <a:lnTo>
                  <a:pt x="10179" y="2525"/>
                </a:lnTo>
                <a:lnTo>
                  <a:pt x="0" y="2525"/>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2"/>
          <p:cNvSpPr txBox="1"/>
          <p:nvPr/>
        </p:nvSpPr>
        <p:spPr>
          <a:xfrm>
            <a:off x="3930875" y="864675"/>
            <a:ext cx="1327500"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sz="1200" dirty="0">
              <a:solidFill>
                <a:schemeClr val="lt1"/>
              </a:solidFill>
              <a:latin typeface="Josefin Slab"/>
              <a:ea typeface="Josefin Slab"/>
              <a:cs typeface="Josefin Slab"/>
              <a:sym typeface="Josefin Slab"/>
            </a:endParaRPr>
          </a:p>
        </p:txBody>
      </p:sp>
      <p:sp>
        <p:nvSpPr>
          <p:cNvPr id="774" name="Google Shape;774;p72"/>
          <p:cNvSpPr txBox="1">
            <a:spLocks noGrp="1"/>
          </p:cNvSpPr>
          <p:nvPr>
            <p:ph type="ctrTitle" idx="4294967295"/>
          </p:nvPr>
        </p:nvSpPr>
        <p:spPr>
          <a:xfrm>
            <a:off x="3923928" y="1131590"/>
            <a:ext cx="1327500" cy="2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smtClean="0"/>
              <a:t>Trip Details</a:t>
            </a:r>
            <a:endParaRPr sz="1200" dirty="0"/>
          </a:p>
        </p:txBody>
      </p:sp>
      <p:grpSp>
        <p:nvGrpSpPr>
          <p:cNvPr id="775" name="Google Shape;775;p72"/>
          <p:cNvGrpSpPr/>
          <p:nvPr/>
        </p:nvGrpSpPr>
        <p:grpSpPr>
          <a:xfrm>
            <a:off x="98" y="969547"/>
            <a:ext cx="9157631" cy="3204428"/>
            <a:chOff x="98" y="969547"/>
            <a:chExt cx="9157631" cy="3204428"/>
          </a:xfrm>
        </p:grpSpPr>
        <p:sp>
          <p:nvSpPr>
            <p:cNvPr id="776" name="Google Shape;776;p72"/>
            <p:cNvSpPr/>
            <p:nvPr/>
          </p:nvSpPr>
          <p:spPr>
            <a:xfrm>
              <a:off x="13832" y="969547"/>
              <a:ext cx="9143897" cy="3182972"/>
            </a:xfrm>
            <a:custGeom>
              <a:avLst/>
              <a:gdLst/>
              <a:ahLst/>
              <a:cxnLst/>
              <a:rect l="l" t="t" r="r" b="b"/>
              <a:pathLst>
                <a:path w="285546" h="99398" extrusionOk="0">
                  <a:moveTo>
                    <a:pt x="178751" y="0"/>
                  </a:moveTo>
                  <a:cubicBezTo>
                    <a:pt x="171953" y="0"/>
                    <a:pt x="166449" y="5540"/>
                    <a:pt x="166449" y="12302"/>
                  </a:cubicBezTo>
                  <a:lnTo>
                    <a:pt x="166449" y="58691"/>
                  </a:lnTo>
                  <a:cubicBezTo>
                    <a:pt x="166449" y="61930"/>
                    <a:pt x="163809" y="64570"/>
                    <a:pt x="160579" y="64570"/>
                  </a:cubicBezTo>
                  <a:lnTo>
                    <a:pt x="160320" y="64570"/>
                  </a:lnTo>
                  <a:cubicBezTo>
                    <a:pt x="157082" y="64570"/>
                    <a:pt x="154486" y="61930"/>
                    <a:pt x="154486" y="58691"/>
                  </a:cubicBezTo>
                  <a:lnTo>
                    <a:pt x="154486" y="36094"/>
                  </a:lnTo>
                  <a:cubicBezTo>
                    <a:pt x="154486" y="29288"/>
                    <a:pt x="148946" y="23757"/>
                    <a:pt x="142139" y="23757"/>
                  </a:cubicBezTo>
                  <a:lnTo>
                    <a:pt x="141916" y="23757"/>
                  </a:lnTo>
                  <a:cubicBezTo>
                    <a:pt x="135118" y="23757"/>
                    <a:pt x="129579" y="29288"/>
                    <a:pt x="129579" y="36094"/>
                  </a:cubicBezTo>
                  <a:lnTo>
                    <a:pt x="129579" y="68058"/>
                  </a:lnTo>
                  <a:cubicBezTo>
                    <a:pt x="129579" y="71297"/>
                    <a:pt x="126938" y="73937"/>
                    <a:pt x="123708" y="73937"/>
                  </a:cubicBezTo>
                  <a:lnTo>
                    <a:pt x="123218" y="73937"/>
                  </a:lnTo>
                  <a:cubicBezTo>
                    <a:pt x="119988" y="73937"/>
                    <a:pt x="117383" y="71297"/>
                    <a:pt x="117383" y="68058"/>
                  </a:cubicBezTo>
                  <a:lnTo>
                    <a:pt x="117383" y="57130"/>
                  </a:lnTo>
                  <a:cubicBezTo>
                    <a:pt x="117383" y="50332"/>
                    <a:pt x="111843" y="44828"/>
                    <a:pt x="105046" y="44828"/>
                  </a:cubicBezTo>
                  <a:cubicBezTo>
                    <a:pt x="98239" y="44828"/>
                    <a:pt x="92744" y="50332"/>
                    <a:pt x="92744" y="57130"/>
                  </a:cubicBezTo>
                  <a:lnTo>
                    <a:pt x="92744" y="90102"/>
                  </a:lnTo>
                  <a:cubicBezTo>
                    <a:pt x="92744" y="91663"/>
                    <a:pt x="91441" y="92930"/>
                    <a:pt x="89880" y="92930"/>
                  </a:cubicBezTo>
                  <a:lnTo>
                    <a:pt x="0" y="92966"/>
                  </a:lnTo>
                  <a:lnTo>
                    <a:pt x="0" y="99398"/>
                  </a:lnTo>
                  <a:lnTo>
                    <a:pt x="89880" y="99398"/>
                  </a:lnTo>
                  <a:cubicBezTo>
                    <a:pt x="95009" y="99398"/>
                    <a:pt x="99176" y="95232"/>
                    <a:pt x="99176" y="90102"/>
                  </a:cubicBezTo>
                  <a:lnTo>
                    <a:pt x="99176" y="57130"/>
                  </a:lnTo>
                  <a:cubicBezTo>
                    <a:pt x="99176" y="53901"/>
                    <a:pt x="101807" y="51260"/>
                    <a:pt x="105046" y="51260"/>
                  </a:cubicBezTo>
                  <a:cubicBezTo>
                    <a:pt x="108275" y="51260"/>
                    <a:pt x="110916" y="53901"/>
                    <a:pt x="110916" y="57130"/>
                  </a:cubicBezTo>
                  <a:lnTo>
                    <a:pt x="110916" y="68058"/>
                  </a:lnTo>
                  <a:cubicBezTo>
                    <a:pt x="110916" y="74865"/>
                    <a:pt x="116456" y="80405"/>
                    <a:pt x="123218" y="80405"/>
                  </a:cubicBezTo>
                  <a:lnTo>
                    <a:pt x="123708" y="80405"/>
                  </a:lnTo>
                  <a:cubicBezTo>
                    <a:pt x="130506" y="80405"/>
                    <a:pt x="136046" y="74865"/>
                    <a:pt x="136046" y="68058"/>
                  </a:cubicBezTo>
                  <a:lnTo>
                    <a:pt x="136046" y="36094"/>
                  </a:lnTo>
                  <a:cubicBezTo>
                    <a:pt x="136046" y="32856"/>
                    <a:pt x="138687" y="30224"/>
                    <a:pt x="141916" y="30224"/>
                  </a:cubicBezTo>
                  <a:lnTo>
                    <a:pt x="142139" y="30224"/>
                  </a:lnTo>
                  <a:cubicBezTo>
                    <a:pt x="145378" y="30224"/>
                    <a:pt x="148018" y="32856"/>
                    <a:pt x="148018" y="36094"/>
                  </a:cubicBezTo>
                  <a:lnTo>
                    <a:pt x="148018" y="58691"/>
                  </a:lnTo>
                  <a:cubicBezTo>
                    <a:pt x="148018" y="65498"/>
                    <a:pt x="153549" y="71038"/>
                    <a:pt x="160320" y="71038"/>
                  </a:cubicBezTo>
                  <a:lnTo>
                    <a:pt x="160579" y="71038"/>
                  </a:lnTo>
                  <a:cubicBezTo>
                    <a:pt x="167377" y="71038"/>
                    <a:pt x="172881" y="65498"/>
                    <a:pt x="172881" y="58691"/>
                  </a:cubicBezTo>
                  <a:lnTo>
                    <a:pt x="172881" y="12302"/>
                  </a:lnTo>
                  <a:cubicBezTo>
                    <a:pt x="172881" y="9073"/>
                    <a:pt x="175522" y="6468"/>
                    <a:pt x="178751" y="6468"/>
                  </a:cubicBezTo>
                  <a:lnTo>
                    <a:pt x="179019" y="6468"/>
                  </a:lnTo>
                  <a:cubicBezTo>
                    <a:pt x="182248" y="6468"/>
                    <a:pt x="184889" y="9073"/>
                    <a:pt x="184889" y="12302"/>
                  </a:cubicBezTo>
                  <a:lnTo>
                    <a:pt x="184889" y="33490"/>
                  </a:lnTo>
                  <a:cubicBezTo>
                    <a:pt x="184889" y="38699"/>
                    <a:pt x="189091" y="42892"/>
                    <a:pt x="194292" y="42892"/>
                  </a:cubicBezTo>
                  <a:lnTo>
                    <a:pt x="285545" y="42892"/>
                  </a:lnTo>
                  <a:lnTo>
                    <a:pt x="285545" y="36505"/>
                  </a:lnTo>
                  <a:lnTo>
                    <a:pt x="194292" y="36469"/>
                  </a:lnTo>
                  <a:cubicBezTo>
                    <a:pt x="192659" y="36469"/>
                    <a:pt x="191321" y="35131"/>
                    <a:pt x="191321" y="33490"/>
                  </a:cubicBezTo>
                  <a:lnTo>
                    <a:pt x="191321" y="12302"/>
                  </a:lnTo>
                  <a:cubicBezTo>
                    <a:pt x="191321" y="5540"/>
                    <a:pt x="185781" y="0"/>
                    <a:pt x="179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2"/>
            <p:cNvSpPr/>
            <p:nvPr/>
          </p:nvSpPr>
          <p:spPr>
            <a:xfrm>
              <a:off x="98" y="990970"/>
              <a:ext cx="9143897" cy="2975883"/>
            </a:xfrm>
            <a:custGeom>
              <a:avLst/>
              <a:gdLst/>
              <a:ahLst/>
              <a:cxnLst/>
              <a:rect l="l" t="t" r="r" b="b"/>
              <a:pathLst>
                <a:path w="285546" h="92931" fill="none" extrusionOk="0">
                  <a:moveTo>
                    <a:pt x="285545" y="36469"/>
                  </a:moveTo>
                  <a:lnTo>
                    <a:pt x="195630" y="36469"/>
                  </a:lnTo>
                  <a:cubicBezTo>
                    <a:pt x="193997" y="36469"/>
                    <a:pt x="192659" y="35131"/>
                    <a:pt x="192659" y="33490"/>
                  </a:cubicBezTo>
                  <a:lnTo>
                    <a:pt x="192659" y="12302"/>
                  </a:lnTo>
                  <a:cubicBezTo>
                    <a:pt x="192659" y="5540"/>
                    <a:pt x="187119" y="0"/>
                    <a:pt x="180357" y="0"/>
                  </a:cubicBezTo>
                  <a:lnTo>
                    <a:pt x="180089" y="0"/>
                  </a:lnTo>
                  <a:cubicBezTo>
                    <a:pt x="173292" y="0"/>
                    <a:pt x="167787" y="5540"/>
                    <a:pt x="167787" y="12302"/>
                  </a:cubicBezTo>
                  <a:lnTo>
                    <a:pt x="167787" y="58691"/>
                  </a:lnTo>
                  <a:cubicBezTo>
                    <a:pt x="167787" y="61930"/>
                    <a:pt x="165147" y="64570"/>
                    <a:pt x="161917" y="64570"/>
                  </a:cubicBezTo>
                  <a:lnTo>
                    <a:pt x="161659" y="64570"/>
                  </a:lnTo>
                  <a:cubicBezTo>
                    <a:pt x="158420" y="64570"/>
                    <a:pt x="155824" y="61930"/>
                    <a:pt x="155824" y="58691"/>
                  </a:cubicBezTo>
                  <a:lnTo>
                    <a:pt x="155824" y="36095"/>
                  </a:lnTo>
                  <a:cubicBezTo>
                    <a:pt x="155824" y="29288"/>
                    <a:pt x="150284" y="23757"/>
                    <a:pt x="143477" y="23757"/>
                  </a:cubicBezTo>
                  <a:lnTo>
                    <a:pt x="143254" y="23757"/>
                  </a:lnTo>
                  <a:cubicBezTo>
                    <a:pt x="136457" y="23757"/>
                    <a:pt x="130917" y="29288"/>
                    <a:pt x="130917" y="36095"/>
                  </a:cubicBezTo>
                  <a:lnTo>
                    <a:pt x="130917" y="68059"/>
                  </a:lnTo>
                  <a:cubicBezTo>
                    <a:pt x="130917" y="71297"/>
                    <a:pt x="128276" y="73937"/>
                    <a:pt x="125047" y="73937"/>
                  </a:cubicBezTo>
                  <a:lnTo>
                    <a:pt x="124556" y="73937"/>
                  </a:lnTo>
                  <a:cubicBezTo>
                    <a:pt x="121327" y="73937"/>
                    <a:pt x="118686" y="71297"/>
                    <a:pt x="118686" y="68059"/>
                  </a:cubicBezTo>
                  <a:lnTo>
                    <a:pt x="118686" y="57130"/>
                  </a:lnTo>
                  <a:cubicBezTo>
                    <a:pt x="118686" y="50332"/>
                    <a:pt x="113182" y="44793"/>
                    <a:pt x="106384" y="44793"/>
                  </a:cubicBezTo>
                  <a:cubicBezTo>
                    <a:pt x="99577" y="44793"/>
                    <a:pt x="94082" y="50332"/>
                    <a:pt x="94082" y="57130"/>
                  </a:cubicBezTo>
                  <a:lnTo>
                    <a:pt x="94082" y="90102"/>
                  </a:lnTo>
                  <a:cubicBezTo>
                    <a:pt x="94082" y="91664"/>
                    <a:pt x="92779" y="92930"/>
                    <a:pt x="91218" y="92930"/>
                  </a:cubicBezTo>
                  <a:lnTo>
                    <a:pt x="0" y="92930"/>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2"/>
            <p:cNvSpPr/>
            <p:nvPr/>
          </p:nvSpPr>
          <p:spPr>
            <a:xfrm>
              <a:off x="98" y="1198059"/>
              <a:ext cx="9143897" cy="2975915"/>
            </a:xfrm>
            <a:custGeom>
              <a:avLst/>
              <a:gdLst/>
              <a:ahLst/>
              <a:cxnLst/>
              <a:rect l="l" t="t" r="r" b="b"/>
              <a:pathLst>
                <a:path w="285546" h="92932" fill="none" extrusionOk="0">
                  <a:moveTo>
                    <a:pt x="285545" y="36425"/>
                  </a:moveTo>
                  <a:lnTo>
                    <a:pt x="195630" y="36425"/>
                  </a:lnTo>
                  <a:cubicBezTo>
                    <a:pt x="190429" y="36425"/>
                    <a:pt x="186191" y="32188"/>
                    <a:pt x="186191" y="27023"/>
                  </a:cubicBezTo>
                  <a:lnTo>
                    <a:pt x="186191" y="5835"/>
                  </a:lnTo>
                  <a:cubicBezTo>
                    <a:pt x="186191" y="2606"/>
                    <a:pt x="183587" y="1"/>
                    <a:pt x="180357" y="1"/>
                  </a:cubicBezTo>
                  <a:lnTo>
                    <a:pt x="180089" y="1"/>
                  </a:lnTo>
                  <a:cubicBezTo>
                    <a:pt x="176860" y="1"/>
                    <a:pt x="174219" y="2606"/>
                    <a:pt x="174219" y="5835"/>
                  </a:cubicBezTo>
                  <a:lnTo>
                    <a:pt x="174219" y="52224"/>
                  </a:lnTo>
                  <a:cubicBezTo>
                    <a:pt x="174219" y="59031"/>
                    <a:pt x="168715" y="64527"/>
                    <a:pt x="161917" y="64527"/>
                  </a:cubicBezTo>
                  <a:lnTo>
                    <a:pt x="161659" y="64527"/>
                  </a:lnTo>
                  <a:cubicBezTo>
                    <a:pt x="154888" y="64527"/>
                    <a:pt x="149356" y="59031"/>
                    <a:pt x="149356" y="52224"/>
                  </a:cubicBezTo>
                  <a:lnTo>
                    <a:pt x="149356" y="29628"/>
                  </a:lnTo>
                  <a:cubicBezTo>
                    <a:pt x="149356" y="26389"/>
                    <a:pt x="146716" y="23757"/>
                    <a:pt x="143477" y="23757"/>
                  </a:cubicBezTo>
                  <a:lnTo>
                    <a:pt x="143254" y="23757"/>
                  </a:lnTo>
                  <a:cubicBezTo>
                    <a:pt x="140025" y="23757"/>
                    <a:pt x="137384" y="26389"/>
                    <a:pt x="137384" y="29628"/>
                  </a:cubicBezTo>
                  <a:lnTo>
                    <a:pt x="137384" y="61592"/>
                  </a:lnTo>
                  <a:cubicBezTo>
                    <a:pt x="137384" y="68398"/>
                    <a:pt x="131844" y="73938"/>
                    <a:pt x="125047" y="73938"/>
                  </a:cubicBezTo>
                  <a:lnTo>
                    <a:pt x="124556" y="73938"/>
                  </a:lnTo>
                  <a:cubicBezTo>
                    <a:pt x="117794" y="73938"/>
                    <a:pt x="112254" y="68398"/>
                    <a:pt x="112254" y="61592"/>
                  </a:cubicBezTo>
                  <a:lnTo>
                    <a:pt x="112254" y="50663"/>
                  </a:lnTo>
                  <a:cubicBezTo>
                    <a:pt x="112254" y="47434"/>
                    <a:pt x="109613" y="44793"/>
                    <a:pt x="106384" y="44793"/>
                  </a:cubicBezTo>
                  <a:cubicBezTo>
                    <a:pt x="103145" y="44793"/>
                    <a:pt x="100514" y="47434"/>
                    <a:pt x="100514" y="50663"/>
                  </a:cubicBezTo>
                  <a:lnTo>
                    <a:pt x="100514" y="83635"/>
                  </a:lnTo>
                  <a:cubicBezTo>
                    <a:pt x="100514" y="88765"/>
                    <a:pt x="96348" y="92931"/>
                    <a:pt x="91218" y="92931"/>
                  </a:cubicBezTo>
                  <a:lnTo>
                    <a:pt x="0" y="9293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2"/>
            <p:cNvSpPr/>
            <p:nvPr/>
          </p:nvSpPr>
          <p:spPr>
            <a:xfrm>
              <a:off x="9115399" y="2240776"/>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72"/>
          <p:cNvSpPr/>
          <p:nvPr/>
        </p:nvSpPr>
        <p:spPr>
          <a:xfrm>
            <a:off x="129285" y="1089672"/>
            <a:ext cx="8966253" cy="2979788"/>
          </a:xfrm>
          <a:custGeom>
            <a:avLst/>
            <a:gdLst/>
            <a:ahLst/>
            <a:cxnLst/>
            <a:rect l="l" t="t" r="r" b="b"/>
            <a:pathLst>
              <a:path w="280086" h="93082" extrusionOk="0">
                <a:moveTo>
                  <a:pt x="176191" y="0"/>
                </a:moveTo>
                <a:lnTo>
                  <a:pt x="176191" y="152"/>
                </a:lnTo>
                <a:lnTo>
                  <a:pt x="176637" y="152"/>
                </a:lnTo>
                <a:cubicBezTo>
                  <a:pt x="177083" y="152"/>
                  <a:pt x="177529" y="187"/>
                  <a:pt x="177975" y="223"/>
                </a:cubicBezTo>
                <a:lnTo>
                  <a:pt x="177975" y="80"/>
                </a:lnTo>
                <a:cubicBezTo>
                  <a:pt x="177529" y="36"/>
                  <a:pt x="177083" y="0"/>
                  <a:pt x="176637" y="0"/>
                </a:cubicBezTo>
                <a:close/>
                <a:moveTo>
                  <a:pt x="174407" y="223"/>
                </a:moveTo>
                <a:cubicBezTo>
                  <a:pt x="173809" y="339"/>
                  <a:pt x="173256" y="526"/>
                  <a:pt x="172694" y="785"/>
                </a:cubicBezTo>
                <a:lnTo>
                  <a:pt x="172775" y="892"/>
                </a:lnTo>
                <a:cubicBezTo>
                  <a:pt x="173292" y="669"/>
                  <a:pt x="173845" y="482"/>
                  <a:pt x="174443" y="375"/>
                </a:cubicBezTo>
                <a:lnTo>
                  <a:pt x="174407" y="223"/>
                </a:lnTo>
                <a:close/>
                <a:moveTo>
                  <a:pt x="179724" y="526"/>
                </a:moveTo>
                <a:lnTo>
                  <a:pt x="179688" y="669"/>
                </a:lnTo>
                <a:cubicBezTo>
                  <a:pt x="180241" y="856"/>
                  <a:pt x="180759" y="1115"/>
                  <a:pt x="181285" y="1418"/>
                </a:cubicBezTo>
                <a:lnTo>
                  <a:pt x="181357" y="1303"/>
                </a:lnTo>
                <a:cubicBezTo>
                  <a:pt x="180839" y="972"/>
                  <a:pt x="180277" y="705"/>
                  <a:pt x="179724" y="526"/>
                </a:cubicBezTo>
                <a:close/>
                <a:moveTo>
                  <a:pt x="171133" y="1677"/>
                </a:moveTo>
                <a:cubicBezTo>
                  <a:pt x="170651" y="2007"/>
                  <a:pt x="170170" y="2382"/>
                  <a:pt x="169759" y="2828"/>
                </a:cubicBezTo>
                <a:lnTo>
                  <a:pt x="169875" y="2935"/>
                </a:lnTo>
                <a:cubicBezTo>
                  <a:pt x="170277" y="2489"/>
                  <a:pt x="170723" y="2123"/>
                  <a:pt x="171213" y="1784"/>
                </a:cubicBezTo>
                <a:lnTo>
                  <a:pt x="171133" y="1677"/>
                </a:lnTo>
                <a:close/>
                <a:moveTo>
                  <a:pt x="182766" y="2382"/>
                </a:moveTo>
                <a:lnTo>
                  <a:pt x="182695" y="2453"/>
                </a:lnTo>
                <a:cubicBezTo>
                  <a:pt x="183141" y="2864"/>
                  <a:pt x="183515" y="3310"/>
                  <a:pt x="183881" y="3791"/>
                </a:cubicBezTo>
                <a:lnTo>
                  <a:pt x="183997" y="3684"/>
                </a:lnTo>
                <a:cubicBezTo>
                  <a:pt x="183623" y="3203"/>
                  <a:pt x="183212" y="2757"/>
                  <a:pt x="182766" y="2382"/>
                </a:cubicBezTo>
                <a:close/>
                <a:moveTo>
                  <a:pt x="168644" y="4238"/>
                </a:moveTo>
                <a:cubicBezTo>
                  <a:pt x="168350" y="4764"/>
                  <a:pt x="168046" y="5281"/>
                  <a:pt x="167868" y="5834"/>
                </a:cubicBezTo>
                <a:lnTo>
                  <a:pt x="167975" y="5915"/>
                </a:lnTo>
                <a:cubicBezTo>
                  <a:pt x="168198" y="5353"/>
                  <a:pt x="168457" y="4835"/>
                  <a:pt x="168796" y="4318"/>
                </a:cubicBezTo>
                <a:lnTo>
                  <a:pt x="168644" y="4238"/>
                </a:lnTo>
                <a:close/>
                <a:moveTo>
                  <a:pt x="184925" y="5246"/>
                </a:moveTo>
                <a:lnTo>
                  <a:pt x="184773" y="5281"/>
                </a:lnTo>
                <a:cubicBezTo>
                  <a:pt x="185041" y="5834"/>
                  <a:pt x="185264" y="6396"/>
                  <a:pt x="185371" y="6950"/>
                </a:cubicBezTo>
                <a:lnTo>
                  <a:pt x="185523" y="6914"/>
                </a:lnTo>
                <a:cubicBezTo>
                  <a:pt x="185371" y="6361"/>
                  <a:pt x="185184" y="5763"/>
                  <a:pt x="184925" y="5246"/>
                </a:cubicBezTo>
                <a:close/>
                <a:moveTo>
                  <a:pt x="167377" y="7583"/>
                </a:moveTo>
                <a:cubicBezTo>
                  <a:pt x="167270" y="8109"/>
                  <a:pt x="167235" y="8627"/>
                  <a:pt x="167235" y="9144"/>
                </a:cubicBezTo>
                <a:lnTo>
                  <a:pt x="167235" y="9367"/>
                </a:lnTo>
                <a:lnTo>
                  <a:pt x="167377" y="9367"/>
                </a:lnTo>
                <a:lnTo>
                  <a:pt x="167377" y="9144"/>
                </a:lnTo>
                <a:cubicBezTo>
                  <a:pt x="167377" y="8627"/>
                  <a:pt x="167422" y="8109"/>
                  <a:pt x="167529" y="7583"/>
                </a:cubicBezTo>
                <a:close/>
                <a:moveTo>
                  <a:pt x="185630" y="8698"/>
                </a:moveTo>
                <a:cubicBezTo>
                  <a:pt x="185665" y="8850"/>
                  <a:pt x="185665" y="9001"/>
                  <a:pt x="185665" y="9144"/>
                </a:cubicBezTo>
                <a:lnTo>
                  <a:pt x="185665" y="10482"/>
                </a:lnTo>
                <a:lnTo>
                  <a:pt x="185817" y="10482"/>
                </a:lnTo>
                <a:lnTo>
                  <a:pt x="185817" y="9144"/>
                </a:lnTo>
                <a:cubicBezTo>
                  <a:pt x="185817" y="9001"/>
                  <a:pt x="185817" y="8850"/>
                  <a:pt x="185781" y="8698"/>
                </a:cubicBezTo>
                <a:close/>
                <a:moveTo>
                  <a:pt x="167235" y="11151"/>
                </a:moveTo>
                <a:lnTo>
                  <a:pt x="167235" y="12936"/>
                </a:lnTo>
                <a:lnTo>
                  <a:pt x="167377" y="12936"/>
                </a:lnTo>
                <a:lnTo>
                  <a:pt x="167377" y="11151"/>
                </a:lnTo>
                <a:close/>
                <a:moveTo>
                  <a:pt x="185665" y="12266"/>
                </a:moveTo>
                <a:lnTo>
                  <a:pt x="185665" y="14051"/>
                </a:lnTo>
                <a:lnTo>
                  <a:pt x="185817" y="14051"/>
                </a:lnTo>
                <a:lnTo>
                  <a:pt x="185817" y="12266"/>
                </a:lnTo>
                <a:close/>
                <a:moveTo>
                  <a:pt x="167235" y="14720"/>
                </a:moveTo>
                <a:lnTo>
                  <a:pt x="167235" y="16504"/>
                </a:lnTo>
                <a:lnTo>
                  <a:pt x="167377" y="16504"/>
                </a:lnTo>
                <a:lnTo>
                  <a:pt x="167377" y="14720"/>
                </a:lnTo>
                <a:close/>
                <a:moveTo>
                  <a:pt x="185665" y="15835"/>
                </a:moveTo>
                <a:lnTo>
                  <a:pt x="185665" y="17619"/>
                </a:lnTo>
                <a:lnTo>
                  <a:pt x="185817" y="17619"/>
                </a:lnTo>
                <a:lnTo>
                  <a:pt x="185817" y="15835"/>
                </a:lnTo>
                <a:close/>
                <a:moveTo>
                  <a:pt x="167235" y="18288"/>
                </a:moveTo>
                <a:lnTo>
                  <a:pt x="167235" y="20072"/>
                </a:lnTo>
                <a:lnTo>
                  <a:pt x="167377" y="20072"/>
                </a:lnTo>
                <a:lnTo>
                  <a:pt x="167377" y="18288"/>
                </a:lnTo>
                <a:close/>
                <a:moveTo>
                  <a:pt x="185665" y="19403"/>
                </a:moveTo>
                <a:lnTo>
                  <a:pt x="185665" y="21187"/>
                </a:lnTo>
                <a:lnTo>
                  <a:pt x="185817" y="21187"/>
                </a:lnTo>
                <a:lnTo>
                  <a:pt x="185817" y="19403"/>
                </a:lnTo>
                <a:close/>
                <a:moveTo>
                  <a:pt x="167235" y="21857"/>
                </a:moveTo>
                <a:lnTo>
                  <a:pt x="167235" y="23641"/>
                </a:lnTo>
                <a:lnTo>
                  <a:pt x="167377" y="23641"/>
                </a:lnTo>
                <a:lnTo>
                  <a:pt x="167377" y="21857"/>
                </a:lnTo>
                <a:close/>
                <a:moveTo>
                  <a:pt x="139205" y="23757"/>
                </a:moveTo>
                <a:cubicBezTo>
                  <a:pt x="138607" y="23792"/>
                  <a:pt x="138018" y="23864"/>
                  <a:pt x="137456" y="24015"/>
                </a:cubicBezTo>
                <a:lnTo>
                  <a:pt x="137456" y="24167"/>
                </a:lnTo>
                <a:cubicBezTo>
                  <a:pt x="138054" y="24015"/>
                  <a:pt x="138652" y="23944"/>
                  <a:pt x="139240" y="23899"/>
                </a:cubicBezTo>
                <a:lnTo>
                  <a:pt x="139205" y="23757"/>
                </a:lnTo>
                <a:close/>
                <a:moveTo>
                  <a:pt x="141025" y="23828"/>
                </a:moveTo>
                <a:lnTo>
                  <a:pt x="140989" y="23980"/>
                </a:lnTo>
                <a:cubicBezTo>
                  <a:pt x="141587" y="24087"/>
                  <a:pt x="142140" y="24203"/>
                  <a:pt x="142702" y="24390"/>
                </a:cubicBezTo>
                <a:lnTo>
                  <a:pt x="142773" y="24274"/>
                </a:lnTo>
                <a:cubicBezTo>
                  <a:pt x="142220" y="24051"/>
                  <a:pt x="141622" y="23944"/>
                  <a:pt x="141025" y="23828"/>
                </a:cubicBezTo>
                <a:close/>
                <a:moveTo>
                  <a:pt x="185665" y="22972"/>
                </a:moveTo>
                <a:lnTo>
                  <a:pt x="185665" y="24756"/>
                </a:lnTo>
                <a:lnTo>
                  <a:pt x="185817" y="24756"/>
                </a:lnTo>
                <a:lnTo>
                  <a:pt x="185817" y="22972"/>
                </a:lnTo>
                <a:close/>
                <a:moveTo>
                  <a:pt x="135752" y="24569"/>
                </a:moveTo>
                <a:cubicBezTo>
                  <a:pt x="135190" y="24836"/>
                  <a:pt x="134673" y="25131"/>
                  <a:pt x="134191" y="25505"/>
                </a:cubicBezTo>
                <a:lnTo>
                  <a:pt x="134262" y="25612"/>
                </a:lnTo>
                <a:cubicBezTo>
                  <a:pt x="134744" y="25282"/>
                  <a:pt x="135262" y="24979"/>
                  <a:pt x="135788" y="24720"/>
                </a:cubicBezTo>
                <a:lnTo>
                  <a:pt x="135752" y="24569"/>
                </a:lnTo>
                <a:close/>
                <a:moveTo>
                  <a:pt x="144406" y="25015"/>
                </a:moveTo>
                <a:lnTo>
                  <a:pt x="144334" y="25131"/>
                </a:lnTo>
                <a:cubicBezTo>
                  <a:pt x="144816" y="25425"/>
                  <a:pt x="145298" y="25800"/>
                  <a:pt x="145744" y="26174"/>
                </a:cubicBezTo>
                <a:lnTo>
                  <a:pt x="145860" y="26058"/>
                </a:lnTo>
                <a:cubicBezTo>
                  <a:pt x="145414" y="25648"/>
                  <a:pt x="144932" y="25318"/>
                  <a:pt x="144406" y="25015"/>
                </a:cubicBezTo>
                <a:close/>
                <a:moveTo>
                  <a:pt x="167235" y="25425"/>
                </a:moveTo>
                <a:lnTo>
                  <a:pt x="167235" y="27209"/>
                </a:lnTo>
                <a:lnTo>
                  <a:pt x="167377" y="27209"/>
                </a:lnTo>
                <a:lnTo>
                  <a:pt x="167377" y="25425"/>
                </a:lnTo>
                <a:close/>
                <a:moveTo>
                  <a:pt x="132853" y="26656"/>
                </a:moveTo>
                <a:cubicBezTo>
                  <a:pt x="132442" y="27102"/>
                  <a:pt x="132068" y="27584"/>
                  <a:pt x="131738" y="28101"/>
                </a:cubicBezTo>
                <a:lnTo>
                  <a:pt x="131880" y="28182"/>
                </a:lnTo>
                <a:cubicBezTo>
                  <a:pt x="132184" y="27691"/>
                  <a:pt x="132550" y="27209"/>
                  <a:pt x="132960" y="26763"/>
                </a:cubicBezTo>
                <a:lnTo>
                  <a:pt x="132853" y="26656"/>
                </a:lnTo>
                <a:close/>
                <a:moveTo>
                  <a:pt x="185665" y="26540"/>
                </a:moveTo>
                <a:lnTo>
                  <a:pt x="185665" y="28324"/>
                </a:lnTo>
                <a:lnTo>
                  <a:pt x="185817" y="28324"/>
                </a:lnTo>
                <a:lnTo>
                  <a:pt x="185817" y="26540"/>
                </a:lnTo>
                <a:close/>
                <a:moveTo>
                  <a:pt x="147082" y="27361"/>
                </a:moveTo>
                <a:lnTo>
                  <a:pt x="146975" y="27468"/>
                </a:lnTo>
                <a:cubicBezTo>
                  <a:pt x="147305" y="27914"/>
                  <a:pt x="147644" y="28440"/>
                  <a:pt x="147903" y="28958"/>
                </a:cubicBezTo>
                <a:lnTo>
                  <a:pt x="148019" y="28922"/>
                </a:lnTo>
                <a:cubicBezTo>
                  <a:pt x="147751" y="28360"/>
                  <a:pt x="147457" y="27843"/>
                  <a:pt x="147082" y="27361"/>
                </a:cubicBezTo>
                <a:close/>
                <a:moveTo>
                  <a:pt x="167235" y="28993"/>
                </a:moveTo>
                <a:lnTo>
                  <a:pt x="167235" y="30778"/>
                </a:lnTo>
                <a:lnTo>
                  <a:pt x="167377" y="30778"/>
                </a:lnTo>
                <a:lnTo>
                  <a:pt x="167377" y="28993"/>
                </a:lnTo>
                <a:close/>
                <a:moveTo>
                  <a:pt x="130953" y="29698"/>
                </a:moveTo>
                <a:cubicBezTo>
                  <a:pt x="130730" y="30260"/>
                  <a:pt x="130578" y="30858"/>
                  <a:pt x="130507" y="31447"/>
                </a:cubicBezTo>
                <a:lnTo>
                  <a:pt x="130658" y="31482"/>
                </a:lnTo>
                <a:cubicBezTo>
                  <a:pt x="130730" y="30894"/>
                  <a:pt x="130881" y="30296"/>
                  <a:pt x="131104" y="29778"/>
                </a:cubicBezTo>
                <a:lnTo>
                  <a:pt x="130953" y="29698"/>
                </a:lnTo>
                <a:close/>
                <a:moveTo>
                  <a:pt x="185665" y="30108"/>
                </a:moveTo>
                <a:lnTo>
                  <a:pt x="185665" y="30332"/>
                </a:lnTo>
                <a:cubicBezTo>
                  <a:pt x="185665" y="30858"/>
                  <a:pt x="185710" y="31375"/>
                  <a:pt x="185853" y="31893"/>
                </a:cubicBezTo>
                <a:lnTo>
                  <a:pt x="186004" y="31857"/>
                </a:lnTo>
                <a:cubicBezTo>
                  <a:pt x="185853" y="31375"/>
                  <a:pt x="185817" y="30858"/>
                  <a:pt x="185817" y="30332"/>
                </a:cubicBezTo>
                <a:lnTo>
                  <a:pt x="185817" y="30108"/>
                </a:lnTo>
                <a:close/>
                <a:moveTo>
                  <a:pt x="148643" y="30590"/>
                </a:moveTo>
                <a:lnTo>
                  <a:pt x="148500" y="30635"/>
                </a:lnTo>
                <a:cubicBezTo>
                  <a:pt x="148643" y="31188"/>
                  <a:pt x="148759" y="31786"/>
                  <a:pt x="148795" y="32374"/>
                </a:cubicBezTo>
                <a:lnTo>
                  <a:pt x="148946" y="32339"/>
                </a:lnTo>
                <a:cubicBezTo>
                  <a:pt x="148911" y="31750"/>
                  <a:pt x="148795" y="31152"/>
                  <a:pt x="148643" y="30590"/>
                </a:cubicBezTo>
                <a:close/>
                <a:moveTo>
                  <a:pt x="167235" y="32562"/>
                </a:moveTo>
                <a:lnTo>
                  <a:pt x="167235" y="34346"/>
                </a:lnTo>
                <a:lnTo>
                  <a:pt x="167377" y="34346"/>
                </a:lnTo>
                <a:lnTo>
                  <a:pt x="167377" y="32562"/>
                </a:lnTo>
                <a:close/>
                <a:moveTo>
                  <a:pt x="186638" y="33490"/>
                </a:moveTo>
                <a:lnTo>
                  <a:pt x="186522" y="33570"/>
                </a:lnTo>
                <a:cubicBezTo>
                  <a:pt x="186825" y="34087"/>
                  <a:pt x="187191" y="34569"/>
                  <a:pt x="187637" y="34979"/>
                </a:cubicBezTo>
                <a:lnTo>
                  <a:pt x="187753" y="34872"/>
                </a:lnTo>
                <a:cubicBezTo>
                  <a:pt x="187307" y="34498"/>
                  <a:pt x="186932" y="34016"/>
                  <a:pt x="186638" y="33490"/>
                </a:cubicBezTo>
                <a:close/>
                <a:moveTo>
                  <a:pt x="130355" y="33231"/>
                </a:moveTo>
                <a:lnTo>
                  <a:pt x="130355" y="35015"/>
                </a:lnTo>
                <a:lnTo>
                  <a:pt x="130507" y="35015"/>
                </a:lnTo>
                <a:lnTo>
                  <a:pt x="130507" y="33231"/>
                </a:lnTo>
                <a:close/>
                <a:moveTo>
                  <a:pt x="148795" y="34159"/>
                </a:moveTo>
                <a:lnTo>
                  <a:pt x="148795" y="35943"/>
                </a:lnTo>
                <a:lnTo>
                  <a:pt x="148946" y="35943"/>
                </a:lnTo>
                <a:lnTo>
                  <a:pt x="148946" y="34159"/>
                </a:lnTo>
                <a:close/>
                <a:moveTo>
                  <a:pt x="189198" y="35871"/>
                </a:moveTo>
                <a:lnTo>
                  <a:pt x="189127" y="36023"/>
                </a:lnTo>
                <a:cubicBezTo>
                  <a:pt x="189644" y="36282"/>
                  <a:pt x="190242" y="36433"/>
                  <a:pt x="190840" y="36541"/>
                </a:cubicBezTo>
                <a:lnTo>
                  <a:pt x="190875" y="36389"/>
                </a:lnTo>
                <a:cubicBezTo>
                  <a:pt x="190278" y="36318"/>
                  <a:pt x="189725" y="36130"/>
                  <a:pt x="189198" y="35871"/>
                </a:cubicBezTo>
                <a:close/>
                <a:moveTo>
                  <a:pt x="192624" y="36469"/>
                </a:moveTo>
                <a:lnTo>
                  <a:pt x="192624" y="36612"/>
                </a:lnTo>
                <a:lnTo>
                  <a:pt x="194408" y="36612"/>
                </a:lnTo>
                <a:lnTo>
                  <a:pt x="194408" y="36469"/>
                </a:lnTo>
                <a:close/>
                <a:moveTo>
                  <a:pt x="196192" y="36469"/>
                </a:moveTo>
                <a:lnTo>
                  <a:pt x="196192" y="36612"/>
                </a:lnTo>
                <a:lnTo>
                  <a:pt x="197976" y="36612"/>
                </a:lnTo>
                <a:lnTo>
                  <a:pt x="197976" y="36469"/>
                </a:lnTo>
                <a:close/>
                <a:moveTo>
                  <a:pt x="199761" y="36469"/>
                </a:moveTo>
                <a:lnTo>
                  <a:pt x="199761" y="36612"/>
                </a:lnTo>
                <a:lnTo>
                  <a:pt x="201545" y="36612"/>
                </a:lnTo>
                <a:lnTo>
                  <a:pt x="201545" y="36469"/>
                </a:lnTo>
                <a:close/>
                <a:moveTo>
                  <a:pt x="203329" y="36469"/>
                </a:moveTo>
                <a:lnTo>
                  <a:pt x="203329" y="36612"/>
                </a:lnTo>
                <a:lnTo>
                  <a:pt x="205113" y="36612"/>
                </a:lnTo>
                <a:lnTo>
                  <a:pt x="205113" y="36469"/>
                </a:lnTo>
                <a:close/>
                <a:moveTo>
                  <a:pt x="206898" y="36469"/>
                </a:moveTo>
                <a:lnTo>
                  <a:pt x="206898" y="36612"/>
                </a:lnTo>
                <a:lnTo>
                  <a:pt x="208682" y="36612"/>
                </a:lnTo>
                <a:lnTo>
                  <a:pt x="208682" y="36469"/>
                </a:lnTo>
                <a:close/>
                <a:moveTo>
                  <a:pt x="210466" y="36469"/>
                </a:moveTo>
                <a:lnTo>
                  <a:pt x="210466" y="36612"/>
                </a:lnTo>
                <a:lnTo>
                  <a:pt x="212286" y="36612"/>
                </a:lnTo>
                <a:lnTo>
                  <a:pt x="212286" y="36469"/>
                </a:lnTo>
                <a:close/>
                <a:moveTo>
                  <a:pt x="214070" y="36469"/>
                </a:moveTo>
                <a:lnTo>
                  <a:pt x="214070" y="36612"/>
                </a:lnTo>
                <a:lnTo>
                  <a:pt x="215854" y="36612"/>
                </a:lnTo>
                <a:lnTo>
                  <a:pt x="215854" y="36469"/>
                </a:lnTo>
                <a:close/>
                <a:moveTo>
                  <a:pt x="217638" y="36469"/>
                </a:moveTo>
                <a:lnTo>
                  <a:pt x="217638" y="36612"/>
                </a:lnTo>
                <a:lnTo>
                  <a:pt x="219423" y="36612"/>
                </a:lnTo>
                <a:lnTo>
                  <a:pt x="219423" y="36469"/>
                </a:lnTo>
                <a:close/>
                <a:moveTo>
                  <a:pt x="221207" y="36469"/>
                </a:moveTo>
                <a:lnTo>
                  <a:pt x="221207" y="36612"/>
                </a:lnTo>
                <a:lnTo>
                  <a:pt x="222991" y="36612"/>
                </a:lnTo>
                <a:lnTo>
                  <a:pt x="222991" y="36469"/>
                </a:lnTo>
                <a:close/>
                <a:moveTo>
                  <a:pt x="224775" y="36469"/>
                </a:moveTo>
                <a:lnTo>
                  <a:pt x="224775" y="36612"/>
                </a:lnTo>
                <a:lnTo>
                  <a:pt x="226560" y="36612"/>
                </a:lnTo>
                <a:lnTo>
                  <a:pt x="226560" y="36469"/>
                </a:lnTo>
                <a:close/>
                <a:moveTo>
                  <a:pt x="228344" y="36469"/>
                </a:moveTo>
                <a:lnTo>
                  <a:pt x="228344" y="36612"/>
                </a:lnTo>
                <a:lnTo>
                  <a:pt x="230128" y="36612"/>
                </a:lnTo>
                <a:lnTo>
                  <a:pt x="230128" y="36469"/>
                </a:lnTo>
                <a:close/>
                <a:moveTo>
                  <a:pt x="231912" y="36469"/>
                </a:moveTo>
                <a:lnTo>
                  <a:pt x="231912" y="36612"/>
                </a:lnTo>
                <a:lnTo>
                  <a:pt x="233696" y="36612"/>
                </a:lnTo>
                <a:lnTo>
                  <a:pt x="233696" y="36469"/>
                </a:lnTo>
                <a:close/>
                <a:moveTo>
                  <a:pt x="235481" y="36469"/>
                </a:moveTo>
                <a:lnTo>
                  <a:pt x="235481" y="36612"/>
                </a:lnTo>
                <a:lnTo>
                  <a:pt x="237265" y="36612"/>
                </a:lnTo>
                <a:lnTo>
                  <a:pt x="237265" y="36469"/>
                </a:lnTo>
                <a:close/>
                <a:moveTo>
                  <a:pt x="239049" y="36469"/>
                </a:moveTo>
                <a:lnTo>
                  <a:pt x="239049" y="36612"/>
                </a:lnTo>
                <a:lnTo>
                  <a:pt x="240833" y="36612"/>
                </a:lnTo>
                <a:lnTo>
                  <a:pt x="240833" y="36469"/>
                </a:lnTo>
                <a:close/>
                <a:moveTo>
                  <a:pt x="242617" y="36469"/>
                </a:moveTo>
                <a:lnTo>
                  <a:pt x="242617" y="36612"/>
                </a:lnTo>
                <a:lnTo>
                  <a:pt x="244402" y="36612"/>
                </a:lnTo>
                <a:lnTo>
                  <a:pt x="244402" y="36469"/>
                </a:lnTo>
                <a:close/>
                <a:moveTo>
                  <a:pt x="246186" y="36469"/>
                </a:moveTo>
                <a:lnTo>
                  <a:pt x="246186" y="36612"/>
                </a:lnTo>
                <a:lnTo>
                  <a:pt x="247970" y="36612"/>
                </a:lnTo>
                <a:lnTo>
                  <a:pt x="247970" y="36469"/>
                </a:lnTo>
                <a:close/>
                <a:moveTo>
                  <a:pt x="249754" y="36469"/>
                </a:moveTo>
                <a:lnTo>
                  <a:pt x="249754" y="36612"/>
                </a:lnTo>
                <a:lnTo>
                  <a:pt x="251538" y="36612"/>
                </a:lnTo>
                <a:lnTo>
                  <a:pt x="251538" y="36469"/>
                </a:lnTo>
                <a:close/>
                <a:moveTo>
                  <a:pt x="253323" y="36469"/>
                </a:moveTo>
                <a:lnTo>
                  <a:pt x="253323" y="36612"/>
                </a:lnTo>
                <a:lnTo>
                  <a:pt x="255107" y="36612"/>
                </a:lnTo>
                <a:lnTo>
                  <a:pt x="255107" y="36469"/>
                </a:lnTo>
                <a:close/>
                <a:moveTo>
                  <a:pt x="256891" y="36469"/>
                </a:moveTo>
                <a:lnTo>
                  <a:pt x="256891" y="36612"/>
                </a:lnTo>
                <a:lnTo>
                  <a:pt x="258675" y="36612"/>
                </a:lnTo>
                <a:lnTo>
                  <a:pt x="258675" y="36469"/>
                </a:lnTo>
                <a:close/>
                <a:moveTo>
                  <a:pt x="260459" y="36469"/>
                </a:moveTo>
                <a:lnTo>
                  <a:pt x="260459" y="36612"/>
                </a:lnTo>
                <a:lnTo>
                  <a:pt x="262244" y="36612"/>
                </a:lnTo>
                <a:lnTo>
                  <a:pt x="262244" y="36469"/>
                </a:lnTo>
                <a:close/>
                <a:moveTo>
                  <a:pt x="264028" y="36469"/>
                </a:moveTo>
                <a:lnTo>
                  <a:pt x="264028" y="36612"/>
                </a:lnTo>
                <a:lnTo>
                  <a:pt x="265812" y="36612"/>
                </a:lnTo>
                <a:lnTo>
                  <a:pt x="265812" y="36469"/>
                </a:lnTo>
                <a:close/>
                <a:moveTo>
                  <a:pt x="267596" y="36469"/>
                </a:moveTo>
                <a:lnTo>
                  <a:pt x="267596" y="36612"/>
                </a:lnTo>
                <a:lnTo>
                  <a:pt x="269381" y="36612"/>
                </a:lnTo>
                <a:lnTo>
                  <a:pt x="269381" y="36469"/>
                </a:lnTo>
                <a:close/>
                <a:moveTo>
                  <a:pt x="271165" y="36469"/>
                </a:moveTo>
                <a:lnTo>
                  <a:pt x="271165" y="36612"/>
                </a:lnTo>
                <a:lnTo>
                  <a:pt x="272949" y="36612"/>
                </a:lnTo>
                <a:lnTo>
                  <a:pt x="272949" y="36469"/>
                </a:lnTo>
                <a:close/>
                <a:moveTo>
                  <a:pt x="274733" y="36469"/>
                </a:moveTo>
                <a:lnTo>
                  <a:pt x="274733" y="36612"/>
                </a:lnTo>
                <a:lnTo>
                  <a:pt x="276517" y="36612"/>
                </a:lnTo>
                <a:lnTo>
                  <a:pt x="276517" y="36469"/>
                </a:lnTo>
                <a:close/>
                <a:moveTo>
                  <a:pt x="278302" y="36469"/>
                </a:moveTo>
                <a:lnTo>
                  <a:pt x="278302" y="36612"/>
                </a:lnTo>
                <a:lnTo>
                  <a:pt x="280086" y="36612"/>
                </a:lnTo>
                <a:lnTo>
                  <a:pt x="280086" y="36469"/>
                </a:lnTo>
                <a:close/>
                <a:moveTo>
                  <a:pt x="167235" y="36130"/>
                </a:moveTo>
                <a:lnTo>
                  <a:pt x="167235" y="37914"/>
                </a:lnTo>
                <a:lnTo>
                  <a:pt x="167377" y="37914"/>
                </a:lnTo>
                <a:lnTo>
                  <a:pt x="167377" y="36130"/>
                </a:lnTo>
                <a:close/>
                <a:moveTo>
                  <a:pt x="130355" y="36799"/>
                </a:moveTo>
                <a:lnTo>
                  <a:pt x="130355" y="38583"/>
                </a:lnTo>
                <a:lnTo>
                  <a:pt x="130507" y="38583"/>
                </a:lnTo>
                <a:lnTo>
                  <a:pt x="130507" y="36799"/>
                </a:lnTo>
                <a:close/>
                <a:moveTo>
                  <a:pt x="148795" y="37727"/>
                </a:moveTo>
                <a:lnTo>
                  <a:pt x="148795" y="39511"/>
                </a:lnTo>
                <a:lnTo>
                  <a:pt x="148946" y="39511"/>
                </a:lnTo>
                <a:lnTo>
                  <a:pt x="148946" y="37727"/>
                </a:lnTo>
                <a:close/>
                <a:moveTo>
                  <a:pt x="167235" y="39699"/>
                </a:moveTo>
                <a:lnTo>
                  <a:pt x="167235" y="41483"/>
                </a:lnTo>
                <a:lnTo>
                  <a:pt x="167377" y="41483"/>
                </a:lnTo>
                <a:lnTo>
                  <a:pt x="167377" y="39699"/>
                </a:lnTo>
                <a:close/>
                <a:moveTo>
                  <a:pt x="130355" y="40368"/>
                </a:moveTo>
                <a:lnTo>
                  <a:pt x="130355" y="42152"/>
                </a:lnTo>
                <a:lnTo>
                  <a:pt x="130507" y="42152"/>
                </a:lnTo>
                <a:lnTo>
                  <a:pt x="130507" y="40368"/>
                </a:lnTo>
                <a:close/>
                <a:moveTo>
                  <a:pt x="148795" y="41295"/>
                </a:moveTo>
                <a:lnTo>
                  <a:pt x="148795" y="43080"/>
                </a:lnTo>
                <a:lnTo>
                  <a:pt x="148946" y="43080"/>
                </a:lnTo>
                <a:lnTo>
                  <a:pt x="148946" y="41295"/>
                </a:lnTo>
                <a:close/>
                <a:moveTo>
                  <a:pt x="167235" y="43267"/>
                </a:moveTo>
                <a:lnTo>
                  <a:pt x="167235" y="45051"/>
                </a:lnTo>
                <a:lnTo>
                  <a:pt x="167377" y="45051"/>
                </a:lnTo>
                <a:lnTo>
                  <a:pt x="167377" y="43267"/>
                </a:lnTo>
                <a:close/>
                <a:moveTo>
                  <a:pt x="102967" y="44792"/>
                </a:moveTo>
                <a:cubicBezTo>
                  <a:pt x="102370" y="44792"/>
                  <a:pt x="101772" y="44828"/>
                  <a:pt x="101183" y="44944"/>
                </a:cubicBezTo>
                <a:lnTo>
                  <a:pt x="101183" y="45087"/>
                </a:lnTo>
                <a:cubicBezTo>
                  <a:pt x="101772" y="44980"/>
                  <a:pt x="102370" y="44944"/>
                  <a:pt x="102967" y="44944"/>
                </a:cubicBezTo>
                <a:lnTo>
                  <a:pt x="102967" y="44792"/>
                </a:lnTo>
                <a:close/>
                <a:moveTo>
                  <a:pt x="130355" y="43936"/>
                </a:moveTo>
                <a:lnTo>
                  <a:pt x="130355" y="45720"/>
                </a:lnTo>
                <a:lnTo>
                  <a:pt x="130507" y="45720"/>
                </a:lnTo>
                <a:lnTo>
                  <a:pt x="130507" y="43936"/>
                </a:lnTo>
                <a:close/>
                <a:moveTo>
                  <a:pt x="104752" y="45051"/>
                </a:moveTo>
                <a:lnTo>
                  <a:pt x="104707" y="45203"/>
                </a:lnTo>
                <a:cubicBezTo>
                  <a:pt x="105305" y="45310"/>
                  <a:pt x="105867" y="45497"/>
                  <a:pt x="106384" y="45756"/>
                </a:cubicBezTo>
                <a:lnTo>
                  <a:pt x="106455" y="45613"/>
                </a:lnTo>
                <a:cubicBezTo>
                  <a:pt x="105902" y="45354"/>
                  <a:pt x="105340" y="45167"/>
                  <a:pt x="104752" y="45051"/>
                </a:cubicBezTo>
                <a:close/>
                <a:moveTo>
                  <a:pt x="99435" y="45390"/>
                </a:moveTo>
                <a:cubicBezTo>
                  <a:pt x="98873" y="45613"/>
                  <a:pt x="98355" y="45872"/>
                  <a:pt x="97838" y="46202"/>
                </a:cubicBezTo>
                <a:lnTo>
                  <a:pt x="97909" y="46318"/>
                </a:lnTo>
                <a:cubicBezTo>
                  <a:pt x="98391" y="46024"/>
                  <a:pt x="98953" y="45756"/>
                  <a:pt x="99506" y="45533"/>
                </a:cubicBezTo>
                <a:lnTo>
                  <a:pt x="99435" y="45390"/>
                </a:lnTo>
                <a:close/>
                <a:moveTo>
                  <a:pt x="148795" y="44864"/>
                </a:moveTo>
                <a:lnTo>
                  <a:pt x="148795" y="46648"/>
                </a:lnTo>
                <a:lnTo>
                  <a:pt x="148946" y="46648"/>
                </a:lnTo>
                <a:lnTo>
                  <a:pt x="148946" y="44864"/>
                </a:lnTo>
                <a:close/>
                <a:moveTo>
                  <a:pt x="108017" y="46505"/>
                </a:moveTo>
                <a:lnTo>
                  <a:pt x="107910" y="46612"/>
                </a:lnTo>
                <a:cubicBezTo>
                  <a:pt x="108391" y="46987"/>
                  <a:pt x="108837" y="47362"/>
                  <a:pt x="109248" y="47808"/>
                </a:cubicBezTo>
                <a:lnTo>
                  <a:pt x="109355" y="47692"/>
                </a:lnTo>
                <a:cubicBezTo>
                  <a:pt x="108944" y="47246"/>
                  <a:pt x="108498" y="46871"/>
                  <a:pt x="108017" y="46505"/>
                </a:cubicBezTo>
                <a:close/>
                <a:moveTo>
                  <a:pt x="167235" y="46835"/>
                </a:moveTo>
                <a:lnTo>
                  <a:pt x="167235" y="48620"/>
                </a:lnTo>
                <a:lnTo>
                  <a:pt x="167377" y="48620"/>
                </a:lnTo>
                <a:lnTo>
                  <a:pt x="167377" y="46835"/>
                </a:lnTo>
                <a:close/>
                <a:moveTo>
                  <a:pt x="96419" y="47281"/>
                </a:moveTo>
                <a:cubicBezTo>
                  <a:pt x="95973" y="47692"/>
                  <a:pt x="95563" y="48138"/>
                  <a:pt x="95233" y="48655"/>
                </a:cubicBezTo>
                <a:lnTo>
                  <a:pt x="95340" y="48736"/>
                </a:lnTo>
                <a:cubicBezTo>
                  <a:pt x="95679" y="48254"/>
                  <a:pt x="96089" y="47808"/>
                  <a:pt x="96500" y="47397"/>
                </a:cubicBezTo>
                <a:lnTo>
                  <a:pt x="96419" y="47281"/>
                </a:lnTo>
                <a:close/>
                <a:moveTo>
                  <a:pt x="130355" y="47504"/>
                </a:moveTo>
                <a:lnTo>
                  <a:pt x="130355" y="49289"/>
                </a:lnTo>
                <a:lnTo>
                  <a:pt x="130507" y="49289"/>
                </a:lnTo>
                <a:lnTo>
                  <a:pt x="130507" y="47504"/>
                </a:lnTo>
                <a:close/>
                <a:moveTo>
                  <a:pt x="148795" y="48432"/>
                </a:moveTo>
                <a:lnTo>
                  <a:pt x="148795" y="50216"/>
                </a:lnTo>
                <a:lnTo>
                  <a:pt x="148946" y="50216"/>
                </a:lnTo>
                <a:lnTo>
                  <a:pt x="148946" y="48432"/>
                </a:lnTo>
                <a:close/>
                <a:moveTo>
                  <a:pt x="110470" y="49101"/>
                </a:moveTo>
                <a:lnTo>
                  <a:pt x="110327" y="49182"/>
                </a:lnTo>
                <a:cubicBezTo>
                  <a:pt x="110657" y="49699"/>
                  <a:pt x="110916" y="50216"/>
                  <a:pt x="111103" y="50778"/>
                </a:cubicBezTo>
                <a:lnTo>
                  <a:pt x="111255" y="50707"/>
                </a:lnTo>
                <a:cubicBezTo>
                  <a:pt x="111032" y="50145"/>
                  <a:pt x="110773" y="49628"/>
                  <a:pt x="110470" y="49101"/>
                </a:cubicBezTo>
                <a:close/>
                <a:moveTo>
                  <a:pt x="94341" y="50181"/>
                </a:moveTo>
                <a:cubicBezTo>
                  <a:pt x="94082" y="50743"/>
                  <a:pt x="93895" y="51296"/>
                  <a:pt x="93743" y="51894"/>
                </a:cubicBezTo>
                <a:lnTo>
                  <a:pt x="93895" y="51929"/>
                </a:lnTo>
                <a:cubicBezTo>
                  <a:pt x="94046" y="51376"/>
                  <a:pt x="94225" y="50814"/>
                  <a:pt x="94448" y="50261"/>
                </a:cubicBezTo>
                <a:lnTo>
                  <a:pt x="94341" y="50181"/>
                </a:lnTo>
                <a:close/>
                <a:moveTo>
                  <a:pt x="167235" y="50404"/>
                </a:moveTo>
                <a:lnTo>
                  <a:pt x="167235" y="52188"/>
                </a:lnTo>
                <a:lnTo>
                  <a:pt x="167377" y="52188"/>
                </a:lnTo>
                <a:lnTo>
                  <a:pt x="167377" y="50404"/>
                </a:lnTo>
                <a:close/>
                <a:moveTo>
                  <a:pt x="130355" y="51073"/>
                </a:moveTo>
                <a:lnTo>
                  <a:pt x="130355" y="52857"/>
                </a:lnTo>
                <a:lnTo>
                  <a:pt x="130507" y="52857"/>
                </a:lnTo>
                <a:lnTo>
                  <a:pt x="130507" y="51073"/>
                </a:lnTo>
                <a:close/>
                <a:moveTo>
                  <a:pt x="148795" y="52001"/>
                </a:moveTo>
                <a:lnTo>
                  <a:pt x="148795" y="53785"/>
                </a:lnTo>
                <a:lnTo>
                  <a:pt x="148946" y="53785"/>
                </a:lnTo>
                <a:lnTo>
                  <a:pt x="148946" y="52001"/>
                </a:lnTo>
                <a:close/>
                <a:moveTo>
                  <a:pt x="111737" y="52447"/>
                </a:moveTo>
                <a:lnTo>
                  <a:pt x="111585" y="52491"/>
                </a:lnTo>
                <a:cubicBezTo>
                  <a:pt x="111665" y="52973"/>
                  <a:pt x="111701" y="53455"/>
                  <a:pt x="111701" y="53972"/>
                </a:cubicBezTo>
                <a:lnTo>
                  <a:pt x="111701" y="54231"/>
                </a:lnTo>
                <a:lnTo>
                  <a:pt x="111844" y="54231"/>
                </a:lnTo>
                <a:lnTo>
                  <a:pt x="111844" y="53972"/>
                </a:lnTo>
                <a:cubicBezTo>
                  <a:pt x="111844" y="53455"/>
                  <a:pt x="111808" y="52973"/>
                  <a:pt x="111737" y="52447"/>
                </a:cubicBezTo>
                <a:close/>
                <a:moveTo>
                  <a:pt x="93520" y="53678"/>
                </a:moveTo>
                <a:lnTo>
                  <a:pt x="93520" y="53972"/>
                </a:lnTo>
                <a:lnTo>
                  <a:pt x="93520" y="55462"/>
                </a:lnTo>
                <a:lnTo>
                  <a:pt x="93672" y="55462"/>
                </a:lnTo>
                <a:lnTo>
                  <a:pt x="93672" y="53972"/>
                </a:lnTo>
                <a:lnTo>
                  <a:pt x="93672" y="53678"/>
                </a:lnTo>
                <a:close/>
                <a:moveTo>
                  <a:pt x="167235" y="53972"/>
                </a:moveTo>
                <a:lnTo>
                  <a:pt x="167235" y="55533"/>
                </a:lnTo>
                <a:lnTo>
                  <a:pt x="167235" y="55756"/>
                </a:lnTo>
                <a:lnTo>
                  <a:pt x="167377" y="55756"/>
                </a:lnTo>
                <a:lnTo>
                  <a:pt x="167377" y="55533"/>
                </a:lnTo>
                <a:lnTo>
                  <a:pt x="167377" y="53972"/>
                </a:lnTo>
                <a:close/>
                <a:moveTo>
                  <a:pt x="130355" y="54641"/>
                </a:moveTo>
                <a:lnTo>
                  <a:pt x="130355" y="56425"/>
                </a:lnTo>
                <a:lnTo>
                  <a:pt x="130507" y="56425"/>
                </a:lnTo>
                <a:lnTo>
                  <a:pt x="130507" y="54641"/>
                </a:lnTo>
                <a:close/>
                <a:moveTo>
                  <a:pt x="148795" y="55569"/>
                </a:moveTo>
                <a:cubicBezTo>
                  <a:pt x="148795" y="56167"/>
                  <a:pt x="148866" y="56764"/>
                  <a:pt x="148982" y="57353"/>
                </a:cubicBezTo>
                <a:lnTo>
                  <a:pt x="149134" y="57318"/>
                </a:lnTo>
                <a:cubicBezTo>
                  <a:pt x="149018" y="56764"/>
                  <a:pt x="148946" y="56167"/>
                  <a:pt x="148946" y="55569"/>
                </a:cubicBezTo>
                <a:close/>
                <a:moveTo>
                  <a:pt x="111701" y="56015"/>
                </a:moveTo>
                <a:lnTo>
                  <a:pt x="111701" y="57799"/>
                </a:lnTo>
                <a:lnTo>
                  <a:pt x="111844" y="57799"/>
                </a:lnTo>
                <a:lnTo>
                  <a:pt x="111844" y="56015"/>
                </a:lnTo>
                <a:close/>
                <a:moveTo>
                  <a:pt x="93520" y="57246"/>
                </a:moveTo>
                <a:lnTo>
                  <a:pt x="93520" y="59030"/>
                </a:lnTo>
                <a:lnTo>
                  <a:pt x="93672" y="59030"/>
                </a:lnTo>
                <a:lnTo>
                  <a:pt x="93672" y="57246"/>
                </a:lnTo>
                <a:close/>
                <a:moveTo>
                  <a:pt x="167012" y="57505"/>
                </a:moveTo>
                <a:cubicBezTo>
                  <a:pt x="166896" y="58103"/>
                  <a:pt x="166708" y="58656"/>
                  <a:pt x="166449" y="59218"/>
                </a:cubicBezTo>
                <a:lnTo>
                  <a:pt x="166601" y="59253"/>
                </a:lnTo>
                <a:cubicBezTo>
                  <a:pt x="166824" y="58691"/>
                  <a:pt x="167012" y="58138"/>
                  <a:pt x="167154" y="57541"/>
                </a:cubicBezTo>
                <a:lnTo>
                  <a:pt x="167012" y="57505"/>
                </a:lnTo>
                <a:close/>
                <a:moveTo>
                  <a:pt x="130355" y="58210"/>
                </a:moveTo>
                <a:lnTo>
                  <a:pt x="130355" y="59994"/>
                </a:lnTo>
                <a:lnTo>
                  <a:pt x="130507" y="59994"/>
                </a:lnTo>
                <a:lnTo>
                  <a:pt x="130507" y="58210"/>
                </a:lnTo>
                <a:close/>
                <a:moveTo>
                  <a:pt x="149651" y="59030"/>
                </a:moveTo>
                <a:lnTo>
                  <a:pt x="149500" y="59066"/>
                </a:lnTo>
                <a:cubicBezTo>
                  <a:pt x="149723" y="59628"/>
                  <a:pt x="150026" y="60146"/>
                  <a:pt x="150356" y="60663"/>
                </a:cubicBezTo>
                <a:lnTo>
                  <a:pt x="150472" y="60556"/>
                </a:lnTo>
                <a:cubicBezTo>
                  <a:pt x="150169" y="60074"/>
                  <a:pt x="149874" y="59548"/>
                  <a:pt x="149651" y="59030"/>
                </a:cubicBezTo>
                <a:close/>
                <a:moveTo>
                  <a:pt x="111701" y="59584"/>
                </a:moveTo>
                <a:lnTo>
                  <a:pt x="111701" y="61368"/>
                </a:lnTo>
                <a:lnTo>
                  <a:pt x="111844" y="61368"/>
                </a:lnTo>
                <a:lnTo>
                  <a:pt x="111844" y="59584"/>
                </a:lnTo>
                <a:close/>
                <a:moveTo>
                  <a:pt x="165593" y="60743"/>
                </a:moveTo>
                <a:cubicBezTo>
                  <a:pt x="165227" y="61225"/>
                  <a:pt x="164853" y="61671"/>
                  <a:pt x="164442" y="62081"/>
                </a:cubicBezTo>
                <a:lnTo>
                  <a:pt x="164523" y="62188"/>
                </a:lnTo>
                <a:cubicBezTo>
                  <a:pt x="164969" y="61778"/>
                  <a:pt x="165370" y="61296"/>
                  <a:pt x="165709" y="60815"/>
                </a:cubicBezTo>
                <a:lnTo>
                  <a:pt x="165593" y="60743"/>
                </a:lnTo>
                <a:close/>
                <a:moveTo>
                  <a:pt x="93520" y="60815"/>
                </a:moveTo>
                <a:lnTo>
                  <a:pt x="93520" y="62599"/>
                </a:lnTo>
                <a:lnTo>
                  <a:pt x="93672" y="62599"/>
                </a:lnTo>
                <a:lnTo>
                  <a:pt x="93672" y="60815"/>
                </a:lnTo>
                <a:close/>
                <a:moveTo>
                  <a:pt x="151623" y="61930"/>
                </a:moveTo>
                <a:lnTo>
                  <a:pt x="151507" y="62037"/>
                </a:lnTo>
                <a:cubicBezTo>
                  <a:pt x="151917" y="62447"/>
                  <a:pt x="152399" y="62858"/>
                  <a:pt x="152881" y="63152"/>
                </a:cubicBezTo>
                <a:lnTo>
                  <a:pt x="152961" y="63045"/>
                </a:lnTo>
                <a:cubicBezTo>
                  <a:pt x="152479" y="62706"/>
                  <a:pt x="152033" y="62340"/>
                  <a:pt x="151623" y="61930"/>
                </a:cubicBezTo>
                <a:close/>
                <a:moveTo>
                  <a:pt x="130355" y="61778"/>
                </a:moveTo>
                <a:lnTo>
                  <a:pt x="130355" y="63562"/>
                </a:lnTo>
                <a:lnTo>
                  <a:pt x="130507" y="63562"/>
                </a:lnTo>
                <a:lnTo>
                  <a:pt x="130507" y="61778"/>
                </a:lnTo>
                <a:close/>
                <a:moveTo>
                  <a:pt x="163033" y="63152"/>
                </a:moveTo>
                <a:cubicBezTo>
                  <a:pt x="162551" y="63491"/>
                  <a:pt x="161989" y="63750"/>
                  <a:pt x="161472" y="63973"/>
                </a:cubicBezTo>
                <a:lnTo>
                  <a:pt x="161507" y="64089"/>
                </a:lnTo>
                <a:cubicBezTo>
                  <a:pt x="162069" y="63866"/>
                  <a:pt x="162622" y="63598"/>
                  <a:pt x="163104" y="63304"/>
                </a:cubicBezTo>
                <a:lnTo>
                  <a:pt x="163033" y="63152"/>
                </a:lnTo>
                <a:close/>
                <a:moveTo>
                  <a:pt x="154522" y="63901"/>
                </a:moveTo>
                <a:lnTo>
                  <a:pt x="154486" y="64008"/>
                </a:lnTo>
                <a:cubicBezTo>
                  <a:pt x="155039" y="64231"/>
                  <a:pt x="155602" y="64419"/>
                  <a:pt x="156190" y="64535"/>
                </a:cubicBezTo>
                <a:lnTo>
                  <a:pt x="156226" y="64383"/>
                </a:lnTo>
                <a:cubicBezTo>
                  <a:pt x="155637" y="64267"/>
                  <a:pt x="155075" y="64124"/>
                  <a:pt x="154522" y="63901"/>
                </a:cubicBezTo>
                <a:close/>
                <a:moveTo>
                  <a:pt x="159759" y="64419"/>
                </a:moveTo>
                <a:cubicBezTo>
                  <a:pt x="159241" y="64535"/>
                  <a:pt x="158724" y="64570"/>
                  <a:pt x="158198" y="64570"/>
                </a:cubicBezTo>
                <a:lnTo>
                  <a:pt x="157975" y="64570"/>
                </a:lnTo>
                <a:lnTo>
                  <a:pt x="157975" y="64713"/>
                </a:lnTo>
                <a:lnTo>
                  <a:pt x="158198" y="64713"/>
                </a:lnTo>
                <a:cubicBezTo>
                  <a:pt x="158724" y="64713"/>
                  <a:pt x="159277" y="64642"/>
                  <a:pt x="159759" y="64570"/>
                </a:cubicBezTo>
                <a:lnTo>
                  <a:pt x="159759" y="64419"/>
                </a:lnTo>
                <a:close/>
                <a:moveTo>
                  <a:pt x="111701" y="63152"/>
                </a:moveTo>
                <a:lnTo>
                  <a:pt x="111701" y="64936"/>
                </a:lnTo>
                <a:lnTo>
                  <a:pt x="111844" y="64936"/>
                </a:lnTo>
                <a:lnTo>
                  <a:pt x="111844" y="63152"/>
                </a:lnTo>
                <a:close/>
                <a:moveTo>
                  <a:pt x="93520" y="64383"/>
                </a:moveTo>
                <a:lnTo>
                  <a:pt x="93520" y="66167"/>
                </a:lnTo>
                <a:lnTo>
                  <a:pt x="93672" y="66167"/>
                </a:lnTo>
                <a:lnTo>
                  <a:pt x="93672" y="64383"/>
                </a:lnTo>
                <a:close/>
                <a:moveTo>
                  <a:pt x="130355" y="65347"/>
                </a:moveTo>
                <a:cubicBezTo>
                  <a:pt x="130319" y="65944"/>
                  <a:pt x="130248" y="66542"/>
                  <a:pt x="130096" y="67095"/>
                </a:cubicBezTo>
                <a:lnTo>
                  <a:pt x="130248" y="67131"/>
                </a:lnTo>
                <a:cubicBezTo>
                  <a:pt x="130400" y="66578"/>
                  <a:pt x="130471" y="65980"/>
                  <a:pt x="130507" y="65347"/>
                </a:cubicBezTo>
                <a:close/>
                <a:moveTo>
                  <a:pt x="111888" y="66720"/>
                </a:moveTo>
                <a:cubicBezTo>
                  <a:pt x="111995" y="67318"/>
                  <a:pt x="112183" y="67916"/>
                  <a:pt x="112406" y="68469"/>
                </a:cubicBezTo>
                <a:lnTo>
                  <a:pt x="112557" y="68397"/>
                </a:lnTo>
                <a:cubicBezTo>
                  <a:pt x="112334" y="67835"/>
                  <a:pt x="112147" y="67282"/>
                  <a:pt x="112031" y="66720"/>
                </a:cubicBezTo>
                <a:close/>
                <a:moveTo>
                  <a:pt x="93520" y="67951"/>
                </a:moveTo>
                <a:lnTo>
                  <a:pt x="93520" y="69736"/>
                </a:lnTo>
                <a:lnTo>
                  <a:pt x="93672" y="69736"/>
                </a:lnTo>
                <a:lnTo>
                  <a:pt x="93672" y="67951"/>
                </a:lnTo>
                <a:close/>
                <a:moveTo>
                  <a:pt x="129507" y="68772"/>
                </a:moveTo>
                <a:cubicBezTo>
                  <a:pt x="129240" y="69290"/>
                  <a:pt x="128945" y="69807"/>
                  <a:pt x="128615" y="70289"/>
                </a:cubicBezTo>
                <a:lnTo>
                  <a:pt x="128722" y="70369"/>
                </a:lnTo>
                <a:cubicBezTo>
                  <a:pt x="129061" y="69887"/>
                  <a:pt x="129391" y="69361"/>
                  <a:pt x="129650" y="68844"/>
                </a:cubicBezTo>
                <a:lnTo>
                  <a:pt x="129507" y="68772"/>
                </a:lnTo>
                <a:close/>
                <a:moveTo>
                  <a:pt x="113405" y="69959"/>
                </a:moveTo>
                <a:lnTo>
                  <a:pt x="113262" y="70030"/>
                </a:lnTo>
                <a:cubicBezTo>
                  <a:pt x="113592" y="70512"/>
                  <a:pt x="114003" y="71002"/>
                  <a:pt x="114413" y="71404"/>
                </a:cubicBezTo>
                <a:lnTo>
                  <a:pt x="114520" y="71297"/>
                </a:lnTo>
                <a:cubicBezTo>
                  <a:pt x="114119" y="70886"/>
                  <a:pt x="113708" y="70440"/>
                  <a:pt x="113405" y="69959"/>
                </a:cubicBezTo>
                <a:close/>
                <a:moveTo>
                  <a:pt x="127420" y="71591"/>
                </a:moveTo>
                <a:cubicBezTo>
                  <a:pt x="126974" y="72002"/>
                  <a:pt x="126492" y="72341"/>
                  <a:pt x="125975" y="72635"/>
                </a:cubicBezTo>
                <a:lnTo>
                  <a:pt x="126046" y="72787"/>
                </a:lnTo>
                <a:cubicBezTo>
                  <a:pt x="126564" y="72448"/>
                  <a:pt x="127054" y="72118"/>
                  <a:pt x="127500" y="71707"/>
                </a:cubicBezTo>
                <a:lnTo>
                  <a:pt x="127420" y="71591"/>
                </a:lnTo>
                <a:close/>
                <a:moveTo>
                  <a:pt x="93520" y="71520"/>
                </a:moveTo>
                <a:lnTo>
                  <a:pt x="93520" y="73304"/>
                </a:lnTo>
                <a:lnTo>
                  <a:pt x="93672" y="73304"/>
                </a:lnTo>
                <a:lnTo>
                  <a:pt x="93672" y="71520"/>
                </a:lnTo>
                <a:close/>
                <a:moveTo>
                  <a:pt x="115903" y="72412"/>
                </a:moveTo>
                <a:lnTo>
                  <a:pt x="115823" y="72564"/>
                </a:lnTo>
                <a:cubicBezTo>
                  <a:pt x="116304" y="72894"/>
                  <a:pt x="116831" y="73152"/>
                  <a:pt x="117384" y="73375"/>
                </a:cubicBezTo>
                <a:lnTo>
                  <a:pt x="117464" y="73268"/>
                </a:lnTo>
                <a:cubicBezTo>
                  <a:pt x="116902" y="73045"/>
                  <a:pt x="116385" y="72742"/>
                  <a:pt x="115903" y="72412"/>
                </a:cubicBezTo>
                <a:close/>
                <a:moveTo>
                  <a:pt x="124378" y="73411"/>
                </a:moveTo>
                <a:cubicBezTo>
                  <a:pt x="123852" y="73598"/>
                  <a:pt x="123263" y="73750"/>
                  <a:pt x="122665" y="73821"/>
                </a:cubicBezTo>
                <a:lnTo>
                  <a:pt x="122701" y="73973"/>
                </a:lnTo>
                <a:cubicBezTo>
                  <a:pt x="123298" y="73902"/>
                  <a:pt x="123887" y="73750"/>
                  <a:pt x="124449" y="73527"/>
                </a:cubicBezTo>
                <a:lnTo>
                  <a:pt x="124378" y="73411"/>
                </a:lnTo>
                <a:close/>
                <a:moveTo>
                  <a:pt x="119132" y="73750"/>
                </a:moveTo>
                <a:lnTo>
                  <a:pt x="119132" y="73902"/>
                </a:lnTo>
                <a:cubicBezTo>
                  <a:pt x="119694" y="74009"/>
                  <a:pt x="120283" y="74080"/>
                  <a:pt x="120881" y="74080"/>
                </a:cubicBezTo>
                <a:lnTo>
                  <a:pt x="120916" y="74080"/>
                </a:lnTo>
                <a:lnTo>
                  <a:pt x="120916" y="73937"/>
                </a:lnTo>
                <a:lnTo>
                  <a:pt x="120881" y="73937"/>
                </a:lnTo>
                <a:cubicBezTo>
                  <a:pt x="120283" y="73937"/>
                  <a:pt x="119730" y="73857"/>
                  <a:pt x="119132" y="73750"/>
                </a:cubicBezTo>
                <a:close/>
                <a:moveTo>
                  <a:pt x="93520" y="75088"/>
                </a:moveTo>
                <a:lnTo>
                  <a:pt x="93520" y="76872"/>
                </a:lnTo>
                <a:lnTo>
                  <a:pt x="93672" y="76872"/>
                </a:lnTo>
                <a:lnTo>
                  <a:pt x="93672" y="75088"/>
                </a:lnTo>
                <a:close/>
                <a:moveTo>
                  <a:pt x="93520" y="78657"/>
                </a:moveTo>
                <a:lnTo>
                  <a:pt x="93520" y="80441"/>
                </a:lnTo>
                <a:lnTo>
                  <a:pt x="93672" y="80441"/>
                </a:lnTo>
                <a:lnTo>
                  <a:pt x="93672" y="78657"/>
                </a:lnTo>
                <a:close/>
                <a:moveTo>
                  <a:pt x="93520" y="82225"/>
                </a:moveTo>
                <a:lnTo>
                  <a:pt x="93520" y="84009"/>
                </a:lnTo>
                <a:lnTo>
                  <a:pt x="93672" y="84009"/>
                </a:lnTo>
                <a:lnTo>
                  <a:pt x="93672" y="82225"/>
                </a:lnTo>
                <a:close/>
                <a:moveTo>
                  <a:pt x="93520" y="85829"/>
                </a:moveTo>
                <a:lnTo>
                  <a:pt x="93520" y="86944"/>
                </a:lnTo>
                <a:cubicBezTo>
                  <a:pt x="93520" y="87132"/>
                  <a:pt x="93484" y="87355"/>
                  <a:pt x="93484" y="87578"/>
                </a:cubicBezTo>
                <a:lnTo>
                  <a:pt x="93636" y="87613"/>
                </a:lnTo>
                <a:cubicBezTo>
                  <a:pt x="93636" y="87390"/>
                  <a:pt x="93672" y="87167"/>
                  <a:pt x="93672" y="86944"/>
                </a:cubicBezTo>
                <a:lnTo>
                  <a:pt x="93672" y="85829"/>
                </a:lnTo>
                <a:close/>
                <a:moveTo>
                  <a:pt x="93038" y="89291"/>
                </a:moveTo>
                <a:cubicBezTo>
                  <a:pt x="92815" y="89844"/>
                  <a:pt x="92485" y="90325"/>
                  <a:pt x="92110" y="90771"/>
                </a:cubicBezTo>
                <a:lnTo>
                  <a:pt x="92217" y="90887"/>
                </a:lnTo>
                <a:cubicBezTo>
                  <a:pt x="92628" y="90406"/>
                  <a:pt x="92931" y="89879"/>
                  <a:pt x="93190" y="89362"/>
                </a:cubicBezTo>
                <a:lnTo>
                  <a:pt x="93038" y="89291"/>
                </a:lnTo>
                <a:close/>
                <a:moveTo>
                  <a:pt x="90808" y="91967"/>
                </a:moveTo>
                <a:cubicBezTo>
                  <a:pt x="90326" y="92261"/>
                  <a:pt x="89764" y="92520"/>
                  <a:pt x="89211" y="92707"/>
                </a:cubicBezTo>
                <a:lnTo>
                  <a:pt x="89247" y="92814"/>
                </a:lnTo>
                <a:cubicBezTo>
                  <a:pt x="89844" y="92672"/>
                  <a:pt x="90398" y="92413"/>
                  <a:pt x="90879" y="92074"/>
                </a:cubicBezTo>
                <a:lnTo>
                  <a:pt x="90808" y="91967"/>
                </a:lnTo>
                <a:close/>
                <a:moveTo>
                  <a:pt x="1" y="92930"/>
                </a:moveTo>
                <a:lnTo>
                  <a:pt x="1" y="93082"/>
                </a:lnTo>
                <a:lnTo>
                  <a:pt x="1785" y="93082"/>
                </a:lnTo>
                <a:lnTo>
                  <a:pt x="1785" y="92930"/>
                </a:lnTo>
                <a:close/>
                <a:moveTo>
                  <a:pt x="3569" y="92930"/>
                </a:moveTo>
                <a:lnTo>
                  <a:pt x="3569" y="93082"/>
                </a:lnTo>
                <a:lnTo>
                  <a:pt x="5353" y="93082"/>
                </a:lnTo>
                <a:lnTo>
                  <a:pt x="5353" y="92930"/>
                </a:lnTo>
                <a:close/>
                <a:moveTo>
                  <a:pt x="7137" y="92930"/>
                </a:moveTo>
                <a:lnTo>
                  <a:pt x="7137" y="93082"/>
                </a:lnTo>
                <a:lnTo>
                  <a:pt x="8922" y="93082"/>
                </a:lnTo>
                <a:lnTo>
                  <a:pt x="8922" y="92930"/>
                </a:lnTo>
                <a:close/>
                <a:moveTo>
                  <a:pt x="10706" y="92930"/>
                </a:moveTo>
                <a:lnTo>
                  <a:pt x="10706" y="93082"/>
                </a:lnTo>
                <a:lnTo>
                  <a:pt x="12490" y="93082"/>
                </a:lnTo>
                <a:lnTo>
                  <a:pt x="12490" y="92930"/>
                </a:lnTo>
                <a:close/>
                <a:moveTo>
                  <a:pt x="14274" y="92930"/>
                </a:moveTo>
                <a:lnTo>
                  <a:pt x="14274" y="93082"/>
                </a:lnTo>
                <a:lnTo>
                  <a:pt x="16094" y="93082"/>
                </a:lnTo>
                <a:lnTo>
                  <a:pt x="16094" y="92930"/>
                </a:lnTo>
                <a:close/>
                <a:moveTo>
                  <a:pt x="17878" y="92930"/>
                </a:moveTo>
                <a:lnTo>
                  <a:pt x="17878" y="93082"/>
                </a:lnTo>
                <a:lnTo>
                  <a:pt x="19663" y="93082"/>
                </a:lnTo>
                <a:lnTo>
                  <a:pt x="19663" y="92930"/>
                </a:lnTo>
                <a:close/>
                <a:moveTo>
                  <a:pt x="21447" y="92930"/>
                </a:moveTo>
                <a:lnTo>
                  <a:pt x="21447" y="93082"/>
                </a:lnTo>
                <a:lnTo>
                  <a:pt x="23231" y="93082"/>
                </a:lnTo>
                <a:lnTo>
                  <a:pt x="23231" y="92930"/>
                </a:lnTo>
                <a:close/>
                <a:moveTo>
                  <a:pt x="25015" y="92930"/>
                </a:moveTo>
                <a:lnTo>
                  <a:pt x="25015" y="93082"/>
                </a:lnTo>
                <a:lnTo>
                  <a:pt x="26799" y="93082"/>
                </a:lnTo>
                <a:lnTo>
                  <a:pt x="26799" y="92930"/>
                </a:lnTo>
                <a:close/>
                <a:moveTo>
                  <a:pt x="28584" y="92930"/>
                </a:moveTo>
                <a:lnTo>
                  <a:pt x="28584" y="93082"/>
                </a:lnTo>
                <a:lnTo>
                  <a:pt x="30368" y="93082"/>
                </a:lnTo>
                <a:lnTo>
                  <a:pt x="30368" y="92930"/>
                </a:lnTo>
                <a:close/>
                <a:moveTo>
                  <a:pt x="32152" y="92930"/>
                </a:moveTo>
                <a:lnTo>
                  <a:pt x="32152" y="93082"/>
                </a:lnTo>
                <a:lnTo>
                  <a:pt x="33936" y="93082"/>
                </a:lnTo>
                <a:lnTo>
                  <a:pt x="33936" y="92930"/>
                </a:lnTo>
                <a:close/>
                <a:moveTo>
                  <a:pt x="35720" y="92930"/>
                </a:moveTo>
                <a:lnTo>
                  <a:pt x="35720" y="93082"/>
                </a:lnTo>
                <a:lnTo>
                  <a:pt x="37505" y="93082"/>
                </a:lnTo>
                <a:lnTo>
                  <a:pt x="37505" y="92930"/>
                </a:lnTo>
                <a:close/>
                <a:moveTo>
                  <a:pt x="39289" y="92930"/>
                </a:moveTo>
                <a:lnTo>
                  <a:pt x="39289" y="93082"/>
                </a:lnTo>
                <a:lnTo>
                  <a:pt x="41073" y="93082"/>
                </a:lnTo>
                <a:lnTo>
                  <a:pt x="41073" y="92930"/>
                </a:lnTo>
                <a:close/>
                <a:moveTo>
                  <a:pt x="42857" y="92930"/>
                </a:moveTo>
                <a:lnTo>
                  <a:pt x="42857" y="93082"/>
                </a:lnTo>
                <a:lnTo>
                  <a:pt x="44642" y="93082"/>
                </a:lnTo>
                <a:lnTo>
                  <a:pt x="44642" y="92930"/>
                </a:lnTo>
                <a:close/>
                <a:moveTo>
                  <a:pt x="46426" y="92930"/>
                </a:moveTo>
                <a:lnTo>
                  <a:pt x="46426" y="93082"/>
                </a:lnTo>
                <a:lnTo>
                  <a:pt x="48210" y="93082"/>
                </a:lnTo>
                <a:lnTo>
                  <a:pt x="48210" y="92930"/>
                </a:lnTo>
                <a:close/>
                <a:moveTo>
                  <a:pt x="49994" y="92930"/>
                </a:moveTo>
                <a:lnTo>
                  <a:pt x="49994" y="93082"/>
                </a:lnTo>
                <a:lnTo>
                  <a:pt x="51778" y="93082"/>
                </a:lnTo>
                <a:lnTo>
                  <a:pt x="51778" y="92930"/>
                </a:lnTo>
                <a:close/>
                <a:moveTo>
                  <a:pt x="53563" y="92930"/>
                </a:moveTo>
                <a:lnTo>
                  <a:pt x="53563" y="93082"/>
                </a:lnTo>
                <a:lnTo>
                  <a:pt x="55347" y="93082"/>
                </a:lnTo>
                <a:lnTo>
                  <a:pt x="55347" y="92930"/>
                </a:lnTo>
                <a:close/>
                <a:moveTo>
                  <a:pt x="57131" y="92930"/>
                </a:moveTo>
                <a:lnTo>
                  <a:pt x="57131" y="93082"/>
                </a:lnTo>
                <a:lnTo>
                  <a:pt x="58915" y="93082"/>
                </a:lnTo>
                <a:lnTo>
                  <a:pt x="58915" y="92930"/>
                </a:lnTo>
                <a:close/>
                <a:moveTo>
                  <a:pt x="60699" y="92930"/>
                </a:moveTo>
                <a:lnTo>
                  <a:pt x="60699" y="93082"/>
                </a:lnTo>
                <a:lnTo>
                  <a:pt x="62484" y="93082"/>
                </a:lnTo>
                <a:lnTo>
                  <a:pt x="62484" y="92930"/>
                </a:lnTo>
                <a:close/>
                <a:moveTo>
                  <a:pt x="64268" y="92930"/>
                </a:moveTo>
                <a:lnTo>
                  <a:pt x="64268" y="93082"/>
                </a:lnTo>
                <a:lnTo>
                  <a:pt x="66052" y="93082"/>
                </a:lnTo>
                <a:lnTo>
                  <a:pt x="66052" y="92930"/>
                </a:lnTo>
                <a:close/>
                <a:moveTo>
                  <a:pt x="67836" y="92930"/>
                </a:moveTo>
                <a:lnTo>
                  <a:pt x="67836" y="93082"/>
                </a:lnTo>
                <a:lnTo>
                  <a:pt x="69620" y="93082"/>
                </a:lnTo>
                <a:lnTo>
                  <a:pt x="69620" y="92930"/>
                </a:lnTo>
                <a:close/>
                <a:moveTo>
                  <a:pt x="71405" y="92930"/>
                </a:moveTo>
                <a:lnTo>
                  <a:pt x="71405" y="93082"/>
                </a:lnTo>
                <a:lnTo>
                  <a:pt x="73189" y="93082"/>
                </a:lnTo>
                <a:lnTo>
                  <a:pt x="73189" y="92930"/>
                </a:lnTo>
                <a:close/>
                <a:moveTo>
                  <a:pt x="74973" y="92930"/>
                </a:moveTo>
                <a:lnTo>
                  <a:pt x="74973" y="93082"/>
                </a:lnTo>
                <a:lnTo>
                  <a:pt x="76757" y="93082"/>
                </a:lnTo>
                <a:lnTo>
                  <a:pt x="76757" y="92930"/>
                </a:lnTo>
                <a:close/>
                <a:moveTo>
                  <a:pt x="78542" y="92930"/>
                </a:moveTo>
                <a:lnTo>
                  <a:pt x="78542" y="93082"/>
                </a:lnTo>
                <a:lnTo>
                  <a:pt x="80326" y="93082"/>
                </a:lnTo>
                <a:lnTo>
                  <a:pt x="80326" y="92930"/>
                </a:lnTo>
                <a:close/>
                <a:moveTo>
                  <a:pt x="82110" y="92930"/>
                </a:moveTo>
                <a:lnTo>
                  <a:pt x="82110" y="93082"/>
                </a:lnTo>
                <a:lnTo>
                  <a:pt x="83894" y="93082"/>
                </a:lnTo>
                <a:lnTo>
                  <a:pt x="83894" y="92930"/>
                </a:lnTo>
                <a:close/>
                <a:moveTo>
                  <a:pt x="85678" y="92930"/>
                </a:moveTo>
                <a:lnTo>
                  <a:pt x="85678" y="93082"/>
                </a:lnTo>
                <a:lnTo>
                  <a:pt x="87463" y="93082"/>
                </a:lnTo>
                <a:lnTo>
                  <a:pt x="87463" y="9293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2"/>
          <p:cNvSpPr/>
          <p:nvPr/>
        </p:nvSpPr>
        <p:spPr>
          <a:xfrm>
            <a:off x="2981374" y="2254040"/>
            <a:ext cx="796496" cy="81177"/>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smtClean="0"/>
              <a:t>Walkthrough</a:t>
            </a:r>
            <a:endParaRPr dirty="0"/>
          </a:p>
        </p:txBody>
      </p:sp>
      <p:sp>
        <p:nvSpPr>
          <p:cNvPr id="783" name="Google Shape;783;p72"/>
          <p:cNvSpPr txBox="1"/>
          <p:nvPr/>
        </p:nvSpPr>
        <p:spPr>
          <a:xfrm>
            <a:off x="4659850" y="3890151"/>
            <a:ext cx="1087500"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sz="1200" dirty="0">
              <a:solidFill>
                <a:schemeClr val="lt1"/>
              </a:solidFill>
              <a:latin typeface="Josefin Slab"/>
              <a:ea typeface="Josefin Slab"/>
              <a:cs typeface="Josefin Slab"/>
              <a:sym typeface="Josefin Slab"/>
            </a:endParaRPr>
          </a:p>
        </p:txBody>
      </p:sp>
      <p:sp>
        <p:nvSpPr>
          <p:cNvPr id="784" name="Google Shape;784;p72"/>
          <p:cNvSpPr txBox="1">
            <a:spLocks noGrp="1"/>
          </p:cNvSpPr>
          <p:nvPr>
            <p:ph type="ctrTitle" idx="4294967295"/>
          </p:nvPr>
        </p:nvSpPr>
        <p:spPr>
          <a:xfrm>
            <a:off x="4539755" y="3711272"/>
            <a:ext cx="1327500" cy="2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smtClean="0"/>
              <a:t>Fare Calculation</a:t>
            </a:r>
            <a:br>
              <a:rPr lang="en-IN" sz="1200" dirty="0" smtClean="0"/>
            </a:br>
            <a:endParaRPr sz="1200" dirty="0"/>
          </a:p>
        </p:txBody>
      </p:sp>
      <p:sp>
        <p:nvSpPr>
          <p:cNvPr id="785" name="Google Shape;785;p72"/>
          <p:cNvSpPr txBox="1"/>
          <p:nvPr/>
        </p:nvSpPr>
        <p:spPr>
          <a:xfrm>
            <a:off x="3452200" y="4150676"/>
            <a:ext cx="1087500"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sz="1200" dirty="0">
              <a:solidFill>
                <a:schemeClr val="lt1"/>
              </a:solidFill>
              <a:latin typeface="Josefin Slab"/>
              <a:ea typeface="Josefin Slab"/>
              <a:cs typeface="Josefin Slab"/>
              <a:sym typeface="Josefin Slab"/>
            </a:endParaRPr>
          </a:p>
        </p:txBody>
      </p:sp>
      <p:sp>
        <p:nvSpPr>
          <p:cNvPr id="786" name="Google Shape;786;p72"/>
          <p:cNvSpPr txBox="1">
            <a:spLocks noGrp="1"/>
          </p:cNvSpPr>
          <p:nvPr>
            <p:ph type="ctrTitle" idx="4294967295"/>
          </p:nvPr>
        </p:nvSpPr>
        <p:spPr>
          <a:xfrm>
            <a:off x="3332130" y="3971797"/>
            <a:ext cx="1327500" cy="2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smtClean="0"/>
              <a:t>Vehicle Details</a:t>
            </a:r>
            <a:endParaRPr sz="1200" dirty="0"/>
          </a:p>
        </p:txBody>
      </p:sp>
      <p:sp>
        <p:nvSpPr>
          <p:cNvPr id="787" name="Google Shape;787;p72"/>
          <p:cNvSpPr txBox="1">
            <a:spLocks noGrp="1"/>
          </p:cNvSpPr>
          <p:nvPr>
            <p:ph type="sldNum" idx="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dirty="0"/>
          </a:p>
        </p:txBody>
      </p:sp>
      <p:sp>
        <p:nvSpPr>
          <p:cNvPr id="47" name="Google Shape;770;p72"/>
          <p:cNvSpPr/>
          <p:nvPr/>
        </p:nvSpPr>
        <p:spPr>
          <a:xfrm>
            <a:off x="5364088" y="771550"/>
            <a:ext cx="796496" cy="81177"/>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TextBox 48"/>
          <p:cNvSpPr txBox="1"/>
          <p:nvPr/>
        </p:nvSpPr>
        <p:spPr>
          <a:xfrm>
            <a:off x="5220072" y="411510"/>
            <a:ext cx="1008112" cy="276999"/>
          </a:xfrm>
          <a:prstGeom prst="rect">
            <a:avLst/>
          </a:prstGeom>
          <a:noFill/>
        </p:spPr>
        <p:txBody>
          <a:bodyPr wrap="square" rtlCol="0">
            <a:spAutoFit/>
          </a:bodyPr>
          <a:lstStyle/>
          <a:p>
            <a:pPr algn="ctr"/>
            <a:r>
              <a:rPr lang="en-IN" sz="1200" b="1" dirty="0" smtClean="0">
                <a:solidFill>
                  <a:srgbClr val="308482"/>
                </a:solidFill>
                <a:latin typeface="Josefin Sans"/>
              </a:rPr>
              <a:t>Final Toll</a:t>
            </a:r>
            <a:endParaRPr lang="en-US" sz="1200" b="1" dirty="0">
              <a:solidFill>
                <a:srgbClr val="308482"/>
              </a:solidFill>
              <a:latin typeface="Josefin Sans"/>
            </a:endParaRPr>
          </a:p>
        </p:txBody>
      </p:sp>
      <p:grpSp>
        <p:nvGrpSpPr>
          <p:cNvPr id="50" name="Google Shape;9893;p111"/>
          <p:cNvGrpSpPr/>
          <p:nvPr/>
        </p:nvGrpSpPr>
        <p:grpSpPr>
          <a:xfrm>
            <a:off x="5652120" y="195486"/>
            <a:ext cx="216024" cy="195486"/>
            <a:chOff x="-65131525" y="1914325"/>
            <a:chExt cx="316650" cy="316625"/>
          </a:xfrm>
          <a:solidFill>
            <a:srgbClr val="308482"/>
          </a:solidFill>
        </p:grpSpPr>
        <p:sp>
          <p:nvSpPr>
            <p:cNvPr id="51" name="Google Shape;9894;p111"/>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52" name="Google Shape;9895;p111"/>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60000"/>
                    <a:lumOff val="4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1000"/>
                                        <p:tgtEl>
                                          <p:spTgt spid="775"/>
                                        </p:tgtEl>
                                      </p:cBhvr>
                                    </p:animEffect>
                                  </p:childTnLst>
                                </p:cTn>
                              </p:par>
                              <p:par>
                                <p:cTn id="8" presetID="23" presetClass="entr" presetSubtype="16" fill="hold" nodeType="withEffect">
                                  <p:stCondLst>
                                    <p:cond delay="0"/>
                                  </p:stCondLst>
                                  <p:childTnLst>
                                    <p:set>
                                      <p:cBhvr>
                                        <p:cTn id="9" dur="1" fill="hold">
                                          <p:stCondLst>
                                            <p:cond delay="0"/>
                                          </p:stCondLst>
                                        </p:cTn>
                                        <p:tgtEl>
                                          <p:spTgt spid="781"/>
                                        </p:tgtEl>
                                        <p:attrNameLst>
                                          <p:attrName>style.visibility</p:attrName>
                                        </p:attrNameLst>
                                      </p:cBhvr>
                                      <p:to>
                                        <p:strVal val="visible"/>
                                      </p:to>
                                    </p:set>
                                    <p:anim calcmode="lin" valueType="num">
                                      <p:cBhvr additive="base">
                                        <p:cTn id="10" dur="1000"/>
                                        <p:tgtEl>
                                          <p:spTgt spid="781"/>
                                        </p:tgtEl>
                                        <p:attrNameLst>
                                          <p:attrName>ppt_w</p:attrName>
                                        </p:attrNameLst>
                                      </p:cBhvr>
                                      <p:tavLst>
                                        <p:tav tm="0">
                                          <p:val>
                                            <p:strVal val="0"/>
                                          </p:val>
                                        </p:tav>
                                        <p:tav tm="100000">
                                          <p:val>
                                            <p:strVal val="#ppt_w"/>
                                          </p:val>
                                        </p:tav>
                                      </p:tavLst>
                                    </p:anim>
                                    <p:anim calcmode="lin" valueType="num">
                                      <p:cBhvr additive="base">
                                        <p:cTn id="11" dur="1000"/>
                                        <p:tgtEl>
                                          <p:spTgt spid="781"/>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44"/>
                                        </p:tgtEl>
                                        <p:attrNameLst>
                                          <p:attrName>style.visibility</p:attrName>
                                        </p:attrNameLst>
                                      </p:cBhvr>
                                      <p:to>
                                        <p:strVal val="visible"/>
                                      </p:to>
                                    </p:set>
                                    <p:animEffect transition="in" filter="fade">
                                      <p:cBhvr>
                                        <p:cTn id="15" dur="1000"/>
                                        <p:tgtEl>
                                          <p:spTgt spid="744"/>
                                        </p:tgtEl>
                                      </p:cBhvr>
                                    </p:animEffect>
                                  </p:childTnLst>
                                </p:cTn>
                              </p:par>
                              <p:par>
                                <p:cTn id="16" presetID="10" presetClass="entr" presetSubtype="0" fill="hold" nodeType="withEffect">
                                  <p:stCondLst>
                                    <p:cond delay="0"/>
                                  </p:stCondLst>
                                  <p:childTnLst>
                                    <p:set>
                                      <p:cBhvr>
                                        <p:cTn id="17" dur="1" fill="hold">
                                          <p:stCondLst>
                                            <p:cond delay="0"/>
                                          </p:stCondLst>
                                        </p:cTn>
                                        <p:tgtEl>
                                          <p:spTgt spid="743"/>
                                        </p:tgtEl>
                                        <p:attrNameLst>
                                          <p:attrName>style.visibility</p:attrName>
                                        </p:attrNameLst>
                                      </p:cBhvr>
                                      <p:to>
                                        <p:strVal val="visible"/>
                                      </p:to>
                                    </p:set>
                                    <p:animEffect transition="in" filter="fade">
                                      <p:cBhvr>
                                        <p:cTn id="18" dur="1000"/>
                                        <p:tgtEl>
                                          <p:spTgt spid="743"/>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745"/>
                                        </p:tgtEl>
                                        <p:attrNameLst>
                                          <p:attrName>style.visibility</p:attrName>
                                        </p:attrNameLst>
                                      </p:cBhvr>
                                      <p:to>
                                        <p:strVal val="visible"/>
                                      </p:to>
                                    </p:set>
                                    <p:animEffect transition="in" filter="fade">
                                      <p:cBhvr>
                                        <p:cTn id="22" dur="1000"/>
                                        <p:tgtEl>
                                          <p:spTgt spid="745"/>
                                        </p:tgtEl>
                                      </p:cBhvr>
                                    </p:animEffect>
                                  </p:childTnLst>
                                </p:cTn>
                              </p:par>
                            </p:childTnLst>
                          </p:cTn>
                        </p:par>
                        <p:par>
                          <p:cTn id="23" fill="hold">
                            <p:stCondLst>
                              <p:cond delay="3000"/>
                            </p:stCondLst>
                            <p:childTnLst>
                              <p:par>
                                <p:cTn id="24" presetID="23" presetClass="entr" presetSubtype="16" fill="hold" nodeType="afterEffect">
                                  <p:stCondLst>
                                    <p:cond delay="0"/>
                                  </p:stCondLst>
                                  <p:childTnLst>
                                    <p:set>
                                      <p:cBhvr>
                                        <p:cTn id="25" dur="1" fill="hold">
                                          <p:stCondLst>
                                            <p:cond delay="0"/>
                                          </p:stCondLst>
                                        </p:cTn>
                                        <p:tgtEl>
                                          <p:spTgt spid="771"/>
                                        </p:tgtEl>
                                        <p:attrNameLst>
                                          <p:attrName>style.visibility</p:attrName>
                                        </p:attrNameLst>
                                      </p:cBhvr>
                                      <p:to>
                                        <p:strVal val="visible"/>
                                      </p:to>
                                    </p:set>
                                    <p:anim calcmode="lin" valueType="num">
                                      <p:cBhvr additive="base">
                                        <p:cTn id="26" dur="1000"/>
                                        <p:tgtEl>
                                          <p:spTgt spid="771"/>
                                        </p:tgtEl>
                                        <p:attrNameLst>
                                          <p:attrName>ppt_w</p:attrName>
                                        </p:attrNameLst>
                                      </p:cBhvr>
                                      <p:tavLst>
                                        <p:tav tm="0">
                                          <p:val>
                                            <p:strVal val="0"/>
                                          </p:val>
                                        </p:tav>
                                        <p:tav tm="100000">
                                          <p:val>
                                            <p:strVal val="#ppt_w"/>
                                          </p:val>
                                        </p:tav>
                                      </p:tavLst>
                                    </p:anim>
                                    <p:anim calcmode="lin" valueType="num">
                                      <p:cBhvr additive="base">
                                        <p:cTn id="27" dur="1000"/>
                                        <p:tgtEl>
                                          <p:spTgt spid="771"/>
                                        </p:tgtEl>
                                        <p:attrNameLst>
                                          <p:attrName>ppt_h</p:attrName>
                                        </p:attrNameLst>
                                      </p:cBhvr>
                                      <p:tavLst>
                                        <p:tav tm="0">
                                          <p:val>
                                            <p:strVal val="0"/>
                                          </p:val>
                                        </p:tav>
                                        <p:tav tm="100000">
                                          <p:val>
                                            <p:strVal val="#ppt_h"/>
                                          </p:val>
                                        </p:tav>
                                      </p:tavLst>
                                    </p:anim>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786"/>
                                        </p:tgtEl>
                                        <p:attrNameLst>
                                          <p:attrName>style.visibility</p:attrName>
                                        </p:attrNameLst>
                                      </p:cBhvr>
                                      <p:to>
                                        <p:strVal val="visible"/>
                                      </p:to>
                                    </p:set>
                                    <p:animEffect transition="in" filter="fade">
                                      <p:cBhvr>
                                        <p:cTn id="31" dur="1000"/>
                                        <p:tgtEl>
                                          <p:spTgt spid="786"/>
                                        </p:tgtEl>
                                      </p:cBhvr>
                                    </p:animEffect>
                                  </p:childTnLst>
                                </p:cTn>
                              </p:par>
                              <p:par>
                                <p:cTn id="32" presetID="10" presetClass="entr" presetSubtype="0" fill="hold" nodeType="withEffect">
                                  <p:stCondLst>
                                    <p:cond delay="0"/>
                                  </p:stCondLst>
                                  <p:childTnLst>
                                    <p:set>
                                      <p:cBhvr>
                                        <p:cTn id="33" dur="1" fill="hold">
                                          <p:stCondLst>
                                            <p:cond delay="0"/>
                                          </p:stCondLst>
                                        </p:cTn>
                                        <p:tgtEl>
                                          <p:spTgt spid="785"/>
                                        </p:tgtEl>
                                        <p:attrNameLst>
                                          <p:attrName>style.visibility</p:attrName>
                                        </p:attrNameLst>
                                      </p:cBhvr>
                                      <p:to>
                                        <p:strVal val="visible"/>
                                      </p:to>
                                    </p:set>
                                    <p:animEffect transition="in" filter="fade">
                                      <p:cBhvr>
                                        <p:cTn id="34" dur="1000"/>
                                        <p:tgtEl>
                                          <p:spTgt spid="7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48"/>
                                        </p:tgtEl>
                                        <p:attrNameLst>
                                          <p:attrName>style.visibility</p:attrName>
                                        </p:attrNameLst>
                                      </p:cBhvr>
                                      <p:to>
                                        <p:strVal val="visible"/>
                                      </p:to>
                                    </p:set>
                                    <p:animEffect transition="in" filter="fade">
                                      <p:cBhvr>
                                        <p:cTn id="39" dur="1000"/>
                                        <p:tgtEl>
                                          <p:spTgt spid="748"/>
                                        </p:tgtEl>
                                      </p:cBhvr>
                                    </p:animEffect>
                                  </p:childTnLst>
                                </p:cTn>
                              </p:par>
                            </p:childTnLst>
                          </p:cTn>
                        </p:par>
                        <p:par>
                          <p:cTn id="40" fill="hold">
                            <p:stCondLst>
                              <p:cond delay="1000"/>
                            </p:stCondLst>
                            <p:childTnLst>
                              <p:par>
                                <p:cTn id="41" presetID="23" presetClass="entr" presetSubtype="16" fill="hold" nodeType="afterEffect">
                                  <p:stCondLst>
                                    <p:cond delay="0"/>
                                  </p:stCondLst>
                                  <p:childTnLst>
                                    <p:set>
                                      <p:cBhvr>
                                        <p:cTn id="42" dur="1" fill="hold">
                                          <p:stCondLst>
                                            <p:cond delay="0"/>
                                          </p:stCondLst>
                                        </p:cTn>
                                        <p:tgtEl>
                                          <p:spTgt spid="770"/>
                                        </p:tgtEl>
                                        <p:attrNameLst>
                                          <p:attrName>style.visibility</p:attrName>
                                        </p:attrNameLst>
                                      </p:cBhvr>
                                      <p:to>
                                        <p:strVal val="visible"/>
                                      </p:to>
                                    </p:set>
                                    <p:anim calcmode="lin" valueType="num">
                                      <p:cBhvr additive="base">
                                        <p:cTn id="43" dur="1000"/>
                                        <p:tgtEl>
                                          <p:spTgt spid="770"/>
                                        </p:tgtEl>
                                        <p:attrNameLst>
                                          <p:attrName>ppt_w</p:attrName>
                                        </p:attrNameLst>
                                      </p:cBhvr>
                                      <p:tavLst>
                                        <p:tav tm="0">
                                          <p:val>
                                            <p:strVal val="0"/>
                                          </p:val>
                                        </p:tav>
                                        <p:tav tm="100000">
                                          <p:val>
                                            <p:strVal val="#ppt_w"/>
                                          </p:val>
                                        </p:tav>
                                      </p:tavLst>
                                    </p:anim>
                                    <p:anim calcmode="lin" valueType="num">
                                      <p:cBhvr additive="base">
                                        <p:cTn id="44" dur="1000"/>
                                        <p:tgtEl>
                                          <p:spTgt spid="770"/>
                                        </p:tgtEl>
                                        <p:attrNameLst>
                                          <p:attrName>ppt_h</p:attrName>
                                        </p:attrNameLst>
                                      </p:cBhvr>
                                      <p:tavLst>
                                        <p:tav tm="0">
                                          <p:val>
                                            <p:strVal val="0"/>
                                          </p:val>
                                        </p:tav>
                                        <p:tav tm="100000">
                                          <p:val>
                                            <p:strVal val="#ppt_h"/>
                                          </p:val>
                                        </p:tav>
                                      </p:tavLst>
                                    </p:anim>
                                  </p:childTnLst>
                                </p:cTn>
                              </p:par>
                              <p:par>
                                <p:cTn id="45" presetID="10" presetClass="entr" presetSubtype="0" fill="hold" nodeType="withEffect">
                                  <p:stCondLst>
                                    <p:cond delay="0"/>
                                  </p:stCondLst>
                                  <p:childTnLst>
                                    <p:set>
                                      <p:cBhvr>
                                        <p:cTn id="46" dur="1" fill="hold">
                                          <p:stCondLst>
                                            <p:cond delay="0"/>
                                          </p:stCondLst>
                                        </p:cTn>
                                        <p:tgtEl>
                                          <p:spTgt spid="774"/>
                                        </p:tgtEl>
                                        <p:attrNameLst>
                                          <p:attrName>style.visibility</p:attrName>
                                        </p:attrNameLst>
                                      </p:cBhvr>
                                      <p:to>
                                        <p:strVal val="visible"/>
                                      </p:to>
                                    </p:set>
                                    <p:animEffect transition="in" filter="fade">
                                      <p:cBhvr>
                                        <p:cTn id="47" dur="1000"/>
                                        <p:tgtEl>
                                          <p:spTgt spid="77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73"/>
                                        </p:tgtEl>
                                        <p:attrNameLst>
                                          <p:attrName>style.visibility</p:attrName>
                                        </p:attrNameLst>
                                      </p:cBhvr>
                                      <p:to>
                                        <p:strVal val="visible"/>
                                      </p:to>
                                    </p:set>
                                    <p:animEffect transition="in" filter="fade">
                                      <p:cBhvr>
                                        <p:cTn id="52" dur="1000"/>
                                        <p:tgtEl>
                                          <p:spTgt spid="773"/>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753"/>
                                        </p:tgtEl>
                                        <p:attrNameLst>
                                          <p:attrName>style.visibility</p:attrName>
                                        </p:attrNameLst>
                                      </p:cBhvr>
                                      <p:to>
                                        <p:strVal val="visible"/>
                                      </p:to>
                                    </p:set>
                                    <p:animEffect transition="in" filter="fade">
                                      <p:cBhvr>
                                        <p:cTn id="56" dur="1000"/>
                                        <p:tgtEl>
                                          <p:spTgt spid="753"/>
                                        </p:tgtEl>
                                      </p:cBhvr>
                                    </p:animEffect>
                                  </p:childTnLst>
                                </p:cTn>
                              </p:par>
                            </p:childTnLst>
                          </p:cTn>
                        </p:par>
                        <p:par>
                          <p:cTn id="57" fill="hold">
                            <p:stCondLst>
                              <p:cond delay="2000"/>
                            </p:stCondLst>
                            <p:childTnLst>
                              <p:par>
                                <p:cTn id="58" presetID="23" presetClass="entr" presetSubtype="16" fill="hold" nodeType="afterEffect">
                                  <p:stCondLst>
                                    <p:cond delay="0"/>
                                  </p:stCondLst>
                                  <p:childTnLst>
                                    <p:set>
                                      <p:cBhvr>
                                        <p:cTn id="59" dur="1" fill="hold">
                                          <p:stCondLst>
                                            <p:cond delay="0"/>
                                          </p:stCondLst>
                                        </p:cTn>
                                        <p:tgtEl>
                                          <p:spTgt spid="772"/>
                                        </p:tgtEl>
                                        <p:attrNameLst>
                                          <p:attrName>style.visibility</p:attrName>
                                        </p:attrNameLst>
                                      </p:cBhvr>
                                      <p:to>
                                        <p:strVal val="visible"/>
                                      </p:to>
                                    </p:set>
                                    <p:anim calcmode="lin" valueType="num">
                                      <p:cBhvr additive="base">
                                        <p:cTn id="60" dur="1000"/>
                                        <p:tgtEl>
                                          <p:spTgt spid="772"/>
                                        </p:tgtEl>
                                        <p:attrNameLst>
                                          <p:attrName>ppt_w</p:attrName>
                                        </p:attrNameLst>
                                      </p:cBhvr>
                                      <p:tavLst>
                                        <p:tav tm="0">
                                          <p:val>
                                            <p:strVal val="0"/>
                                          </p:val>
                                        </p:tav>
                                        <p:tav tm="100000">
                                          <p:val>
                                            <p:strVal val="#ppt_w"/>
                                          </p:val>
                                        </p:tav>
                                      </p:tavLst>
                                    </p:anim>
                                    <p:anim calcmode="lin" valueType="num">
                                      <p:cBhvr additive="base">
                                        <p:cTn id="61" dur="1000"/>
                                        <p:tgtEl>
                                          <p:spTgt spid="772"/>
                                        </p:tgtEl>
                                        <p:attrNameLst>
                                          <p:attrName>ppt_h</p:attrName>
                                        </p:attrNameLst>
                                      </p:cBhvr>
                                      <p:tavLst>
                                        <p:tav tm="0">
                                          <p:val>
                                            <p:strVal val="0"/>
                                          </p:val>
                                        </p:tav>
                                        <p:tav tm="100000">
                                          <p:val>
                                            <p:strVal val="#ppt_h"/>
                                          </p:val>
                                        </p:tav>
                                      </p:tavLst>
                                    </p:anim>
                                  </p:childTnLst>
                                </p:cTn>
                              </p:par>
                            </p:childTnLst>
                          </p:cTn>
                        </p:par>
                        <p:par>
                          <p:cTn id="62" fill="hold">
                            <p:stCondLst>
                              <p:cond delay="3000"/>
                            </p:stCondLst>
                            <p:childTnLst>
                              <p:par>
                                <p:cTn id="63" presetID="10" presetClass="entr" presetSubtype="0" fill="hold" nodeType="afterEffect">
                                  <p:stCondLst>
                                    <p:cond delay="0"/>
                                  </p:stCondLst>
                                  <p:childTnLst>
                                    <p:set>
                                      <p:cBhvr>
                                        <p:cTn id="64" dur="1" fill="hold">
                                          <p:stCondLst>
                                            <p:cond delay="0"/>
                                          </p:stCondLst>
                                        </p:cTn>
                                        <p:tgtEl>
                                          <p:spTgt spid="784"/>
                                        </p:tgtEl>
                                        <p:attrNameLst>
                                          <p:attrName>style.visibility</p:attrName>
                                        </p:attrNameLst>
                                      </p:cBhvr>
                                      <p:to>
                                        <p:strVal val="visible"/>
                                      </p:to>
                                    </p:set>
                                    <p:animEffect transition="in" filter="fade">
                                      <p:cBhvr>
                                        <p:cTn id="65" dur="1000"/>
                                        <p:tgtEl>
                                          <p:spTgt spid="784"/>
                                        </p:tgtEl>
                                      </p:cBhvr>
                                    </p:animEffect>
                                  </p:childTnLst>
                                </p:cTn>
                              </p:par>
                              <p:par>
                                <p:cTn id="66" presetID="10" presetClass="entr" presetSubtype="0" fill="hold" nodeType="withEffect">
                                  <p:stCondLst>
                                    <p:cond delay="0"/>
                                  </p:stCondLst>
                                  <p:childTnLst>
                                    <p:set>
                                      <p:cBhvr>
                                        <p:cTn id="67" dur="1" fill="hold">
                                          <p:stCondLst>
                                            <p:cond delay="0"/>
                                          </p:stCondLst>
                                        </p:cTn>
                                        <p:tgtEl>
                                          <p:spTgt spid="783"/>
                                        </p:tgtEl>
                                        <p:attrNameLst>
                                          <p:attrName>style.visibility</p:attrName>
                                        </p:attrNameLst>
                                      </p:cBhvr>
                                      <p:to>
                                        <p:strVal val="visible"/>
                                      </p:to>
                                    </p:set>
                                    <p:animEffect transition="in" filter="fade">
                                      <p:cBhvr>
                                        <p:cTn id="68" dur="1000"/>
                                        <p:tgtEl>
                                          <p:spTgt spid="7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60"/>
                                        </p:tgtEl>
                                        <p:attrNameLst>
                                          <p:attrName>style.visibility</p:attrName>
                                        </p:attrNameLst>
                                      </p:cBhvr>
                                      <p:to>
                                        <p:strVal val="visible"/>
                                      </p:to>
                                    </p:set>
                                    <p:animEffect transition="in" filter="fade">
                                      <p:cBhvr>
                                        <p:cTn id="73" dur="1000"/>
                                        <p:tgtEl>
                                          <p:spTgt spid="760"/>
                                        </p:tgtEl>
                                      </p:cBhvr>
                                    </p:animEffect>
                                  </p:childTnLst>
                                </p:cTn>
                              </p:par>
                            </p:childTnLst>
                          </p:cTn>
                        </p:par>
                        <p:par>
                          <p:cTn id="74" fill="hold">
                            <p:stCondLst>
                              <p:cond delay="1000"/>
                            </p:stCondLst>
                            <p:childTnLst>
                              <p:par>
                                <p:cTn id="75" presetID="23" presetClass="entr" presetSubtype="16" fill="hold" nodeType="after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additive="base">
                                        <p:cTn id="77" dur="1000"/>
                                        <p:tgtEl>
                                          <p:spTgt spid="47"/>
                                        </p:tgtEl>
                                        <p:attrNameLst>
                                          <p:attrName>ppt_w</p:attrName>
                                        </p:attrNameLst>
                                      </p:cBhvr>
                                      <p:tavLst>
                                        <p:tav tm="0">
                                          <p:val>
                                            <p:strVal val="0"/>
                                          </p:val>
                                        </p:tav>
                                        <p:tav tm="100000">
                                          <p:val>
                                            <p:strVal val="#ppt_w"/>
                                          </p:val>
                                        </p:tav>
                                      </p:tavLst>
                                    </p:anim>
                                    <p:anim calcmode="lin" valueType="num">
                                      <p:cBhvr additive="base">
                                        <p:cTn id="78" dur="1000"/>
                                        <p:tgtEl>
                                          <p:spTgt spid="4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98"/>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Implementation </a:t>
            </a:r>
            <a:br>
              <a:rPr lang="en" dirty="0" smtClean="0"/>
            </a:br>
            <a:r>
              <a:rPr lang="en" dirty="0" smtClean="0"/>
              <a:t>of Classes</a:t>
            </a:r>
            <a:endParaRPr dirty="0"/>
          </a:p>
        </p:txBody>
      </p:sp>
      <p:sp>
        <p:nvSpPr>
          <p:cNvPr id="1045" name="Google Shape;1045;p98"/>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dirty="0"/>
          </a:p>
        </p:txBody>
      </p:sp>
      <p:sp>
        <p:nvSpPr>
          <p:cNvPr id="1046" name="Google Shape;1046;p98"/>
          <p:cNvSpPr txBox="1">
            <a:spLocks noGrp="1"/>
          </p:cNvSpPr>
          <p:nvPr>
            <p:ph type="body" idx="1"/>
          </p:nvPr>
        </p:nvSpPr>
        <p:spPr>
          <a:xfrm>
            <a:off x="735700" y="638725"/>
            <a:ext cx="7695000" cy="39654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Clr>
                <a:schemeClr val="dk1"/>
              </a:buClr>
              <a:buSzPts val="1100"/>
              <a:buFont typeface="Arial"/>
              <a:buNone/>
            </a:pPr>
            <a:endParaRPr dirty="0">
              <a:solidFill>
                <a:schemeClr val="lt1"/>
              </a:solidFill>
              <a:latin typeface="Josefin Slab"/>
              <a:ea typeface="Josefin Slab"/>
              <a:cs typeface="Josefin Slab"/>
              <a:sym typeface="Josefin Slab"/>
            </a:endParaRPr>
          </a:p>
          <a:p>
            <a:pPr marL="241300" lvl="0" indent="0" algn="l" rtl="0">
              <a:spcBef>
                <a:spcPts val="300"/>
              </a:spcBef>
              <a:spcAft>
                <a:spcPts val="0"/>
              </a:spcAft>
              <a:buNone/>
            </a:pPr>
            <a:endParaRPr dirty="0">
              <a:solidFill>
                <a:schemeClr val="lt1"/>
              </a:solidFill>
            </a:endParaRPr>
          </a:p>
        </p:txBody>
      </p:sp>
      <p:sp>
        <p:nvSpPr>
          <p:cNvPr id="5" name="Rectangle 4"/>
          <p:cNvSpPr/>
          <p:nvPr/>
        </p:nvSpPr>
        <p:spPr>
          <a:xfrm>
            <a:off x="4454820" y="2417862"/>
            <a:ext cx="1845372" cy="307777"/>
          </a:xfrm>
          <a:prstGeom prst="rect">
            <a:avLst/>
          </a:prstGeom>
        </p:spPr>
        <p:txBody>
          <a:bodyPr wrap="square">
            <a:spAutoFit/>
          </a:bodyPr>
          <a:lstStyle/>
          <a:p>
            <a:r>
              <a:rPr lang="en-US" dirty="0" smtClean="0"/>
              <a:t> </a:t>
            </a:r>
            <a:endParaRPr lang="en-US" dirty="0"/>
          </a:p>
        </p:txBody>
      </p:sp>
      <p:graphicFrame>
        <p:nvGraphicFramePr>
          <p:cNvPr id="8" name="Diagram 7"/>
          <p:cNvGraphicFramePr/>
          <p:nvPr/>
        </p:nvGraphicFramePr>
        <p:xfrm>
          <a:off x="6444208" y="2139702"/>
          <a:ext cx="2160240" cy="2016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nvGraphicFramePr>
        <p:xfrm>
          <a:off x="2267744" y="1347614"/>
          <a:ext cx="3816424" cy="23042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le 10"/>
          <p:cNvSpPr/>
          <p:nvPr/>
        </p:nvSpPr>
        <p:spPr>
          <a:xfrm>
            <a:off x="4860032" y="4083918"/>
            <a:ext cx="194421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32040" y="4155926"/>
            <a:ext cx="1800200" cy="646331"/>
          </a:xfrm>
          <a:prstGeom prst="rect">
            <a:avLst/>
          </a:prstGeom>
          <a:noFill/>
        </p:spPr>
        <p:txBody>
          <a:bodyPr wrap="square" rtlCol="0">
            <a:spAutoFit/>
          </a:bodyPr>
          <a:lstStyle/>
          <a:p>
            <a:r>
              <a:rPr lang="en-IN" b="1" dirty="0" smtClean="0">
                <a:solidFill>
                  <a:schemeClr val="accent6"/>
                </a:solidFill>
                <a:latin typeface="Josefin Sans"/>
              </a:rPr>
              <a:t>Vehicle Class</a:t>
            </a:r>
          </a:p>
          <a:p>
            <a:pPr>
              <a:buFont typeface="Arial" pitchFamily="34" charset="0"/>
              <a:buChar char="•"/>
            </a:pPr>
            <a:r>
              <a:rPr lang="en-IN" sz="1100" dirty="0" smtClean="0">
                <a:solidFill>
                  <a:schemeClr val="accent6"/>
                </a:solidFill>
                <a:latin typeface="Josefin Sans"/>
              </a:rPr>
              <a:t>Registration Number</a:t>
            </a:r>
          </a:p>
          <a:p>
            <a:pPr>
              <a:buFont typeface="Arial" pitchFamily="34" charset="0"/>
              <a:buChar char="•"/>
            </a:pPr>
            <a:r>
              <a:rPr lang="en-IN" sz="1100" dirty="0" smtClean="0">
                <a:solidFill>
                  <a:schemeClr val="accent6"/>
                </a:solidFill>
                <a:latin typeface="Josefin Sans"/>
              </a:rPr>
              <a:t>Model Name</a:t>
            </a:r>
          </a:p>
        </p:txBody>
      </p:sp>
      <p:cxnSp>
        <p:nvCxnSpPr>
          <p:cNvPr id="14" name="Straight Arrow Connector 13"/>
          <p:cNvCxnSpPr/>
          <p:nvPr/>
        </p:nvCxnSpPr>
        <p:spPr>
          <a:xfrm>
            <a:off x="5292080" y="3651870"/>
            <a:ext cx="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rot="5400000">
            <a:off x="5204640" y="3739310"/>
            <a:ext cx="39090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Arrow 17"/>
          <p:cNvSpPr/>
          <p:nvPr/>
        </p:nvSpPr>
        <p:spPr>
          <a:xfrm>
            <a:off x="6372200" y="3507854"/>
            <a:ext cx="597792" cy="5806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p:cNvSpPr/>
          <p:nvPr/>
        </p:nvSpPr>
        <p:spPr>
          <a:xfrm>
            <a:off x="6372200" y="2859782"/>
            <a:ext cx="576064" cy="7200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ent Arrow 19"/>
          <p:cNvSpPr/>
          <p:nvPr/>
        </p:nvSpPr>
        <p:spPr>
          <a:xfrm>
            <a:off x="6372200" y="2283718"/>
            <a:ext cx="576064" cy="7200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1331640" y="1707654"/>
            <a:ext cx="180020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331640" y="1707654"/>
            <a:ext cx="1656184" cy="1031051"/>
          </a:xfrm>
          <a:prstGeom prst="rect">
            <a:avLst/>
          </a:prstGeom>
          <a:noFill/>
        </p:spPr>
        <p:txBody>
          <a:bodyPr wrap="square" rtlCol="0">
            <a:spAutoFit/>
          </a:bodyPr>
          <a:lstStyle/>
          <a:p>
            <a:r>
              <a:rPr lang="en-IN" b="1" dirty="0" smtClean="0">
                <a:solidFill>
                  <a:schemeClr val="accent6"/>
                </a:solidFill>
                <a:latin typeface="Josefin Sans"/>
              </a:rPr>
              <a:t>Personal Details:</a:t>
            </a:r>
          </a:p>
          <a:p>
            <a:r>
              <a:rPr lang="en-IN" b="1" dirty="0" smtClean="0">
                <a:solidFill>
                  <a:schemeClr val="accent6"/>
                </a:solidFill>
                <a:latin typeface="Josefin Sans"/>
              </a:rPr>
              <a:t>  -</a:t>
            </a:r>
            <a:r>
              <a:rPr lang="en-IN" sz="1100" dirty="0" smtClean="0">
                <a:solidFill>
                  <a:schemeClr val="accent6"/>
                </a:solidFill>
                <a:latin typeface="Josefin Sans"/>
              </a:rPr>
              <a:t>Name </a:t>
            </a:r>
          </a:p>
          <a:p>
            <a:r>
              <a:rPr lang="en-IN" sz="1100" b="1" dirty="0" smtClean="0">
                <a:solidFill>
                  <a:schemeClr val="accent6"/>
                </a:solidFill>
                <a:latin typeface="Josefin Sans"/>
              </a:rPr>
              <a:t>  - </a:t>
            </a:r>
            <a:r>
              <a:rPr lang="en-IN" sz="1100" dirty="0" smtClean="0">
                <a:solidFill>
                  <a:schemeClr val="accent6"/>
                </a:solidFill>
                <a:latin typeface="Josefin Sans"/>
              </a:rPr>
              <a:t>Phone No.</a:t>
            </a:r>
          </a:p>
          <a:p>
            <a:r>
              <a:rPr lang="en-IN" sz="1100" b="1" dirty="0" smtClean="0">
                <a:solidFill>
                  <a:schemeClr val="accent6"/>
                </a:solidFill>
                <a:latin typeface="Josefin Sans"/>
              </a:rPr>
              <a:t>  -</a:t>
            </a:r>
            <a:r>
              <a:rPr lang="en-IN" sz="1100" dirty="0" smtClean="0">
                <a:solidFill>
                  <a:schemeClr val="accent6"/>
                </a:solidFill>
                <a:latin typeface="Josefin Sans"/>
              </a:rPr>
              <a:t> Profession</a:t>
            </a:r>
          </a:p>
          <a:p>
            <a:r>
              <a:rPr lang="en-IN" sz="1100" b="1" dirty="0" smtClean="0">
                <a:solidFill>
                  <a:schemeClr val="accent6"/>
                </a:solidFill>
                <a:latin typeface="Josefin Sans"/>
              </a:rPr>
              <a:t>  - </a:t>
            </a:r>
            <a:r>
              <a:rPr lang="en-IN" sz="1100" dirty="0" smtClean="0">
                <a:solidFill>
                  <a:schemeClr val="accent6"/>
                </a:solidFill>
                <a:latin typeface="Josefin Sans"/>
              </a:rPr>
              <a:t>Age</a:t>
            </a:r>
            <a:endParaRPr lang="en-US" b="1" dirty="0">
              <a:solidFill>
                <a:schemeClr val="accent6"/>
              </a:solidFill>
              <a:latin typeface="Josefin Sans"/>
            </a:endParaRPr>
          </a:p>
        </p:txBody>
      </p:sp>
      <p:sp>
        <p:nvSpPr>
          <p:cNvPr id="23" name="Rectangle 22"/>
          <p:cNvSpPr/>
          <p:nvPr/>
        </p:nvSpPr>
        <p:spPr>
          <a:xfrm>
            <a:off x="755576" y="3795886"/>
            <a:ext cx="2088232"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55576" y="3939902"/>
            <a:ext cx="2160240" cy="492443"/>
          </a:xfrm>
          <a:prstGeom prst="rect">
            <a:avLst/>
          </a:prstGeom>
          <a:noFill/>
        </p:spPr>
        <p:txBody>
          <a:bodyPr wrap="square" rtlCol="0">
            <a:spAutoFit/>
          </a:bodyPr>
          <a:lstStyle/>
          <a:p>
            <a:r>
              <a:rPr lang="en-IN" b="1" dirty="0" smtClean="0">
                <a:solidFill>
                  <a:schemeClr val="accent6"/>
                </a:solidFill>
                <a:latin typeface="Josefin Sans"/>
              </a:rPr>
              <a:t>Interface for Calculator</a:t>
            </a:r>
          </a:p>
          <a:p>
            <a:endParaRPr lang="en-US" sz="1100" dirty="0">
              <a:solidFill>
                <a:schemeClr val="accent6"/>
              </a:solidFill>
              <a:latin typeface="Josefin Sans"/>
            </a:endParaRPr>
          </a:p>
        </p:txBody>
      </p:sp>
      <p:sp>
        <p:nvSpPr>
          <p:cNvPr id="26" name="Bent Arrow 25"/>
          <p:cNvSpPr/>
          <p:nvPr/>
        </p:nvSpPr>
        <p:spPr>
          <a:xfrm rot="10800000">
            <a:off x="2843808" y="3651870"/>
            <a:ext cx="1152128" cy="648072"/>
          </a:xfrm>
          <a:prstGeom prst="bentArrow">
            <a:avLst>
              <a:gd name="adj1" fmla="val 25000"/>
              <a:gd name="adj2" fmla="val 2065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899592" y="411510"/>
            <a:ext cx="5832648" cy="461665"/>
          </a:xfrm>
          <a:prstGeom prst="rect">
            <a:avLst/>
          </a:prstGeom>
          <a:noFill/>
        </p:spPr>
        <p:txBody>
          <a:bodyPr wrap="square" rtlCol="0">
            <a:spAutoFit/>
          </a:bodyPr>
          <a:lstStyle/>
          <a:p>
            <a:pPr algn="ctr"/>
            <a:r>
              <a:rPr lang="en-IN" sz="2400" b="1" u="sng" dirty="0" smtClean="0">
                <a:solidFill>
                  <a:schemeClr val="accent6"/>
                </a:solidFill>
                <a:latin typeface="Josefin Sans"/>
              </a:rPr>
              <a:t>IMPLEMENTATION OF CLASSES</a:t>
            </a:r>
            <a:endParaRPr lang="en-US" sz="2400" b="1" u="sng" dirty="0">
              <a:solidFill>
                <a:schemeClr val="accent6"/>
              </a:solidFill>
              <a:latin typeface="Josefin Sans"/>
            </a:endParaRPr>
          </a:p>
        </p:txBody>
      </p:sp>
      <p:sp>
        <p:nvSpPr>
          <p:cNvPr id="29" name="Bent Arrow 28"/>
          <p:cNvSpPr/>
          <p:nvPr/>
        </p:nvSpPr>
        <p:spPr>
          <a:xfrm rot="17998400" flipH="1">
            <a:off x="3076759" y="807653"/>
            <a:ext cx="663063" cy="1585861"/>
          </a:xfrm>
          <a:prstGeom prst="bentArrow">
            <a:avLst>
              <a:gd name="adj1" fmla="val 25000"/>
              <a:gd name="adj2" fmla="val 25000"/>
              <a:gd name="adj3" fmla="val 3227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p:cNvSpPr txBox="1"/>
          <p:nvPr/>
        </p:nvSpPr>
        <p:spPr>
          <a:xfrm>
            <a:off x="4644008" y="3723878"/>
            <a:ext cx="936104" cy="215444"/>
          </a:xfrm>
          <a:prstGeom prst="rect">
            <a:avLst/>
          </a:prstGeom>
          <a:noFill/>
        </p:spPr>
        <p:txBody>
          <a:bodyPr wrap="square" rtlCol="0">
            <a:spAutoFit/>
          </a:bodyPr>
          <a:lstStyle/>
          <a:p>
            <a:r>
              <a:rPr lang="en-IN" sz="800" b="1" dirty="0" smtClean="0">
                <a:solidFill>
                  <a:schemeClr val="accent4">
                    <a:lumMod val="75000"/>
                  </a:schemeClr>
                </a:solidFill>
              </a:rPr>
              <a:t>ABSTRACT</a:t>
            </a:r>
            <a:endParaRPr lang="en-US" sz="800" b="1" dirty="0">
              <a:solidFill>
                <a:schemeClr val="accent4">
                  <a:lumMod val="75000"/>
                </a:schemeClr>
              </a:solidFill>
            </a:endParaRPr>
          </a:p>
        </p:txBody>
      </p:sp>
      <p:sp>
        <p:nvSpPr>
          <p:cNvPr id="31" name="TextBox 30"/>
          <p:cNvSpPr txBox="1"/>
          <p:nvPr/>
        </p:nvSpPr>
        <p:spPr>
          <a:xfrm>
            <a:off x="2915816" y="1491630"/>
            <a:ext cx="1296144" cy="215444"/>
          </a:xfrm>
          <a:prstGeom prst="rect">
            <a:avLst/>
          </a:prstGeom>
          <a:noFill/>
        </p:spPr>
        <p:txBody>
          <a:bodyPr wrap="square" rtlCol="0">
            <a:spAutoFit/>
          </a:bodyPr>
          <a:lstStyle/>
          <a:p>
            <a:r>
              <a:rPr lang="en-IN" sz="800" dirty="0" smtClean="0">
                <a:solidFill>
                  <a:schemeClr val="accent4">
                    <a:lumMod val="75000"/>
                  </a:schemeClr>
                </a:solidFill>
                <a:latin typeface="Josefin Sans"/>
              </a:rPr>
              <a:t>ARRAY LIST</a:t>
            </a:r>
            <a:endParaRPr lang="en-US" sz="800" dirty="0">
              <a:solidFill>
                <a:schemeClr val="accent4">
                  <a:lumMod val="75000"/>
                </a:schemeClr>
              </a:solidFill>
              <a:latin typeface="Josefin Sans"/>
            </a:endParaRPr>
          </a:p>
        </p:txBody>
      </p:sp>
      <p:sp>
        <p:nvSpPr>
          <p:cNvPr id="32" name="TextBox 31"/>
          <p:cNvSpPr txBox="1"/>
          <p:nvPr/>
        </p:nvSpPr>
        <p:spPr>
          <a:xfrm>
            <a:off x="2843808" y="3867894"/>
            <a:ext cx="1800200" cy="215444"/>
          </a:xfrm>
          <a:prstGeom prst="rect">
            <a:avLst/>
          </a:prstGeom>
          <a:noFill/>
        </p:spPr>
        <p:txBody>
          <a:bodyPr wrap="square" rtlCol="0">
            <a:spAutoFit/>
          </a:bodyPr>
          <a:lstStyle/>
          <a:p>
            <a:r>
              <a:rPr lang="en-IN" sz="800" dirty="0" smtClean="0">
                <a:solidFill>
                  <a:schemeClr val="accent4">
                    <a:lumMod val="75000"/>
                  </a:schemeClr>
                </a:solidFill>
                <a:latin typeface="Josefin Sans"/>
              </a:rPr>
              <a:t>STATIC METHODS</a:t>
            </a:r>
            <a:endParaRPr lang="en-US" sz="800" dirty="0">
              <a:solidFill>
                <a:schemeClr val="accent4">
                  <a:lumMod val="75000"/>
                </a:schemeClr>
              </a:solidFill>
              <a:latin typeface="Josefin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Concepts</a:t>
            </a:r>
            <a:endParaRPr lang="en-US" dirty="0"/>
          </a:p>
        </p:txBody>
      </p:sp>
      <p:grpSp>
        <p:nvGrpSpPr>
          <p:cNvPr id="76" name="Google Shape;8803;p107"/>
          <p:cNvGrpSpPr/>
          <p:nvPr/>
        </p:nvGrpSpPr>
        <p:grpSpPr>
          <a:xfrm>
            <a:off x="1403648" y="1131590"/>
            <a:ext cx="1800200" cy="1512168"/>
            <a:chOff x="951975" y="315800"/>
            <a:chExt cx="5860325" cy="4933550"/>
          </a:xfrm>
        </p:grpSpPr>
        <p:sp>
          <p:nvSpPr>
            <p:cNvPr id="77" name="Google Shape;8804;p107"/>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78" name="Google Shape;8805;p107"/>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79" name="Google Shape;8806;p107"/>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80" name="Google Shape;8807;p107"/>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81" name="Google Shape;8808;p107"/>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82" name="Google Shape;8809;p107"/>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83" name="Google Shape;8810;p107"/>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84" name="Google Shape;8811;p107"/>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grpSp>
      <p:sp>
        <p:nvSpPr>
          <p:cNvPr id="86" name="TextBox 85"/>
          <p:cNvSpPr txBox="1"/>
          <p:nvPr/>
        </p:nvSpPr>
        <p:spPr>
          <a:xfrm>
            <a:off x="3203848" y="1419622"/>
            <a:ext cx="1224136" cy="261610"/>
          </a:xfrm>
          <a:prstGeom prst="rect">
            <a:avLst/>
          </a:prstGeom>
          <a:noFill/>
        </p:spPr>
        <p:txBody>
          <a:bodyPr wrap="square" rtlCol="0">
            <a:spAutoFit/>
          </a:bodyPr>
          <a:lstStyle/>
          <a:p>
            <a:r>
              <a:rPr lang="en-IN" sz="1100" dirty="0" smtClean="0">
                <a:solidFill>
                  <a:schemeClr val="bg1">
                    <a:lumMod val="75000"/>
                  </a:schemeClr>
                </a:solidFill>
              </a:rPr>
              <a:t>INHERITANCE</a:t>
            </a:r>
          </a:p>
        </p:txBody>
      </p:sp>
      <p:sp>
        <p:nvSpPr>
          <p:cNvPr id="88" name="TextBox 87"/>
          <p:cNvSpPr txBox="1"/>
          <p:nvPr/>
        </p:nvSpPr>
        <p:spPr>
          <a:xfrm>
            <a:off x="3203848" y="1635646"/>
            <a:ext cx="1224136" cy="261610"/>
          </a:xfrm>
          <a:prstGeom prst="rect">
            <a:avLst/>
          </a:prstGeom>
          <a:noFill/>
        </p:spPr>
        <p:txBody>
          <a:bodyPr wrap="square" rtlCol="0">
            <a:spAutoFit/>
          </a:bodyPr>
          <a:lstStyle/>
          <a:p>
            <a:r>
              <a:rPr lang="en-IN" sz="1100" dirty="0" smtClean="0">
                <a:solidFill>
                  <a:schemeClr val="bg1">
                    <a:lumMod val="75000"/>
                  </a:schemeClr>
                </a:solidFill>
              </a:rPr>
              <a:t>ABSTRACTION</a:t>
            </a:r>
          </a:p>
        </p:txBody>
      </p:sp>
      <p:sp>
        <p:nvSpPr>
          <p:cNvPr id="89" name="TextBox 88"/>
          <p:cNvSpPr txBox="1"/>
          <p:nvPr/>
        </p:nvSpPr>
        <p:spPr>
          <a:xfrm>
            <a:off x="3203848" y="2067694"/>
            <a:ext cx="1224136" cy="261610"/>
          </a:xfrm>
          <a:prstGeom prst="rect">
            <a:avLst/>
          </a:prstGeom>
          <a:noFill/>
        </p:spPr>
        <p:txBody>
          <a:bodyPr wrap="square" rtlCol="0">
            <a:spAutoFit/>
          </a:bodyPr>
          <a:lstStyle/>
          <a:p>
            <a:r>
              <a:rPr lang="en-IN" sz="1100" dirty="0" smtClean="0">
                <a:solidFill>
                  <a:schemeClr val="bg1">
                    <a:lumMod val="75000"/>
                  </a:schemeClr>
                </a:solidFill>
              </a:rPr>
              <a:t>INTERFACE</a:t>
            </a:r>
          </a:p>
        </p:txBody>
      </p:sp>
      <p:sp>
        <p:nvSpPr>
          <p:cNvPr id="90" name="TextBox 89"/>
          <p:cNvSpPr txBox="1"/>
          <p:nvPr/>
        </p:nvSpPr>
        <p:spPr>
          <a:xfrm>
            <a:off x="3203848" y="1851670"/>
            <a:ext cx="1224136" cy="261610"/>
          </a:xfrm>
          <a:prstGeom prst="rect">
            <a:avLst/>
          </a:prstGeom>
          <a:noFill/>
        </p:spPr>
        <p:txBody>
          <a:bodyPr wrap="square" rtlCol="0">
            <a:spAutoFit/>
          </a:bodyPr>
          <a:lstStyle/>
          <a:p>
            <a:r>
              <a:rPr lang="en-IN" sz="1100" dirty="0" smtClean="0">
                <a:solidFill>
                  <a:schemeClr val="bg1">
                    <a:lumMod val="75000"/>
                  </a:schemeClr>
                </a:solidFill>
              </a:rPr>
              <a:t>CLASSES</a:t>
            </a:r>
          </a:p>
        </p:txBody>
      </p:sp>
      <p:sp>
        <p:nvSpPr>
          <p:cNvPr id="91" name="TextBox 90"/>
          <p:cNvSpPr txBox="1"/>
          <p:nvPr/>
        </p:nvSpPr>
        <p:spPr>
          <a:xfrm>
            <a:off x="3203848" y="2283718"/>
            <a:ext cx="1224136" cy="261610"/>
          </a:xfrm>
          <a:prstGeom prst="rect">
            <a:avLst/>
          </a:prstGeom>
          <a:noFill/>
        </p:spPr>
        <p:txBody>
          <a:bodyPr wrap="square" rtlCol="0">
            <a:spAutoFit/>
          </a:bodyPr>
          <a:lstStyle/>
          <a:p>
            <a:r>
              <a:rPr lang="en-IN" sz="1100" dirty="0" smtClean="0">
                <a:solidFill>
                  <a:schemeClr val="bg1">
                    <a:lumMod val="75000"/>
                  </a:schemeClr>
                </a:solidFill>
              </a:rPr>
              <a:t>OBJECTS</a:t>
            </a:r>
          </a:p>
        </p:txBody>
      </p:sp>
      <p:sp>
        <p:nvSpPr>
          <p:cNvPr id="92" name="TextBox 91"/>
          <p:cNvSpPr txBox="1"/>
          <p:nvPr/>
        </p:nvSpPr>
        <p:spPr>
          <a:xfrm>
            <a:off x="3203848" y="2499742"/>
            <a:ext cx="1224136" cy="261610"/>
          </a:xfrm>
          <a:prstGeom prst="rect">
            <a:avLst/>
          </a:prstGeom>
          <a:noFill/>
        </p:spPr>
        <p:txBody>
          <a:bodyPr wrap="square" rtlCol="0">
            <a:spAutoFit/>
          </a:bodyPr>
          <a:lstStyle/>
          <a:p>
            <a:r>
              <a:rPr lang="en-IN" sz="1100" dirty="0" smtClean="0">
                <a:solidFill>
                  <a:schemeClr val="bg1">
                    <a:lumMod val="75000"/>
                  </a:schemeClr>
                </a:solidFill>
              </a:rPr>
              <a:t>GRAPHS</a:t>
            </a:r>
          </a:p>
        </p:txBody>
      </p:sp>
      <p:sp>
        <p:nvSpPr>
          <p:cNvPr id="93" name="TextBox 92"/>
          <p:cNvSpPr txBox="1"/>
          <p:nvPr/>
        </p:nvSpPr>
        <p:spPr>
          <a:xfrm>
            <a:off x="3203848" y="2715766"/>
            <a:ext cx="1224136" cy="261610"/>
          </a:xfrm>
          <a:prstGeom prst="rect">
            <a:avLst/>
          </a:prstGeom>
          <a:noFill/>
        </p:spPr>
        <p:txBody>
          <a:bodyPr wrap="square" rtlCol="0">
            <a:spAutoFit/>
          </a:bodyPr>
          <a:lstStyle/>
          <a:p>
            <a:r>
              <a:rPr lang="en-IN" sz="1100" dirty="0" smtClean="0">
                <a:solidFill>
                  <a:schemeClr val="bg1">
                    <a:lumMod val="75000"/>
                  </a:schemeClr>
                </a:solidFill>
              </a:rPr>
              <a:t>PACKAGES</a:t>
            </a:r>
          </a:p>
        </p:txBody>
      </p:sp>
      <p:sp>
        <p:nvSpPr>
          <p:cNvPr id="94" name="TextBox 93"/>
          <p:cNvSpPr txBox="1"/>
          <p:nvPr/>
        </p:nvSpPr>
        <p:spPr>
          <a:xfrm>
            <a:off x="3203848" y="2931790"/>
            <a:ext cx="1224136" cy="261610"/>
          </a:xfrm>
          <a:prstGeom prst="rect">
            <a:avLst/>
          </a:prstGeom>
          <a:noFill/>
        </p:spPr>
        <p:txBody>
          <a:bodyPr wrap="square" rtlCol="0">
            <a:spAutoFit/>
          </a:bodyPr>
          <a:lstStyle/>
          <a:p>
            <a:r>
              <a:rPr lang="en-IN" sz="1100" dirty="0" smtClean="0">
                <a:solidFill>
                  <a:schemeClr val="bg1">
                    <a:lumMod val="75000"/>
                  </a:schemeClr>
                </a:solidFill>
              </a:rPr>
              <a:t>EXCEPTION</a:t>
            </a:r>
          </a:p>
        </p:txBody>
      </p:sp>
      <p:sp>
        <p:nvSpPr>
          <p:cNvPr id="95" name="TextBox 94"/>
          <p:cNvSpPr txBox="1"/>
          <p:nvPr/>
        </p:nvSpPr>
        <p:spPr>
          <a:xfrm>
            <a:off x="3203848" y="3147814"/>
            <a:ext cx="1224136" cy="261610"/>
          </a:xfrm>
          <a:prstGeom prst="rect">
            <a:avLst/>
          </a:prstGeom>
          <a:noFill/>
        </p:spPr>
        <p:txBody>
          <a:bodyPr wrap="square" rtlCol="0">
            <a:spAutoFit/>
          </a:bodyPr>
          <a:lstStyle/>
          <a:p>
            <a:r>
              <a:rPr lang="en-IN" sz="1100" dirty="0" smtClean="0">
                <a:solidFill>
                  <a:schemeClr val="bg1">
                    <a:lumMod val="75000"/>
                  </a:schemeClr>
                </a:solidFill>
              </a:rPr>
              <a:t>COLLECTION</a:t>
            </a:r>
          </a:p>
        </p:txBody>
      </p:sp>
      <p:sp>
        <p:nvSpPr>
          <p:cNvPr id="96" name="TextBox 95"/>
          <p:cNvSpPr txBox="1"/>
          <p:nvPr/>
        </p:nvSpPr>
        <p:spPr>
          <a:xfrm>
            <a:off x="3203848" y="3363838"/>
            <a:ext cx="1584176" cy="261610"/>
          </a:xfrm>
          <a:prstGeom prst="rect">
            <a:avLst/>
          </a:prstGeom>
          <a:noFill/>
        </p:spPr>
        <p:txBody>
          <a:bodyPr wrap="square" rtlCol="0">
            <a:spAutoFit/>
          </a:bodyPr>
          <a:lstStyle/>
          <a:p>
            <a:r>
              <a:rPr lang="en-IN" sz="1100" dirty="0" smtClean="0">
                <a:solidFill>
                  <a:schemeClr val="bg1">
                    <a:lumMod val="75000"/>
                  </a:schemeClr>
                </a:solidFill>
              </a:rPr>
              <a:t>FILE HANDLING</a:t>
            </a:r>
          </a:p>
        </p:txBody>
      </p:sp>
      <p:sp>
        <p:nvSpPr>
          <p:cNvPr id="97" name="TextBox 96"/>
          <p:cNvSpPr txBox="1"/>
          <p:nvPr/>
        </p:nvSpPr>
        <p:spPr>
          <a:xfrm>
            <a:off x="3203848" y="3579862"/>
            <a:ext cx="1224136" cy="261610"/>
          </a:xfrm>
          <a:prstGeom prst="rect">
            <a:avLst/>
          </a:prstGeom>
          <a:noFill/>
        </p:spPr>
        <p:txBody>
          <a:bodyPr wrap="square" rtlCol="0">
            <a:spAutoFit/>
          </a:bodyPr>
          <a:lstStyle/>
          <a:p>
            <a:r>
              <a:rPr lang="en-IN" sz="1100" dirty="0" smtClean="0">
                <a:solidFill>
                  <a:schemeClr val="bg1">
                    <a:lumMod val="75000"/>
                  </a:schemeClr>
                </a:solidFill>
              </a:rPr>
              <a:t>HASH SET</a:t>
            </a:r>
          </a:p>
        </p:txBody>
      </p:sp>
      <p:sp>
        <p:nvSpPr>
          <p:cNvPr id="99" name="TextBox 98"/>
          <p:cNvSpPr txBox="1"/>
          <p:nvPr/>
        </p:nvSpPr>
        <p:spPr>
          <a:xfrm>
            <a:off x="3203848" y="3795886"/>
            <a:ext cx="1512168" cy="261610"/>
          </a:xfrm>
          <a:prstGeom prst="rect">
            <a:avLst/>
          </a:prstGeom>
          <a:noFill/>
        </p:spPr>
        <p:txBody>
          <a:bodyPr wrap="square" rtlCol="0">
            <a:spAutoFit/>
          </a:bodyPr>
          <a:lstStyle/>
          <a:p>
            <a:r>
              <a:rPr lang="en-IN" sz="1100" dirty="0" smtClean="0">
                <a:solidFill>
                  <a:schemeClr val="bg1">
                    <a:lumMod val="75000"/>
                  </a:schemeClr>
                </a:solidFill>
              </a:rPr>
              <a:t>CONSTRUCTIORS</a:t>
            </a:r>
          </a:p>
        </p:txBody>
      </p:sp>
      <p:grpSp>
        <p:nvGrpSpPr>
          <p:cNvPr id="100" name="Google Shape;8803;p107"/>
          <p:cNvGrpSpPr/>
          <p:nvPr/>
        </p:nvGrpSpPr>
        <p:grpSpPr>
          <a:xfrm>
            <a:off x="1403648" y="2859782"/>
            <a:ext cx="1800200" cy="1512168"/>
            <a:chOff x="951975" y="315800"/>
            <a:chExt cx="5860325" cy="4933550"/>
          </a:xfrm>
        </p:grpSpPr>
        <p:sp>
          <p:nvSpPr>
            <p:cNvPr id="101" name="Google Shape;8804;p107"/>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02" name="Google Shape;8805;p107"/>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03" name="Google Shape;8806;p107"/>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04" name="Google Shape;8807;p107"/>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05" name="Google Shape;8808;p107"/>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06" name="Google Shape;8809;p107"/>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07" name="Google Shape;8810;p107"/>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08" name="Google Shape;8811;p107"/>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grpSp>
      <p:grpSp>
        <p:nvGrpSpPr>
          <p:cNvPr id="109" name="Google Shape;8803;p107"/>
          <p:cNvGrpSpPr/>
          <p:nvPr/>
        </p:nvGrpSpPr>
        <p:grpSpPr>
          <a:xfrm>
            <a:off x="1403648" y="1995686"/>
            <a:ext cx="1800200" cy="1512168"/>
            <a:chOff x="951975" y="315800"/>
            <a:chExt cx="5860325" cy="4933550"/>
          </a:xfrm>
        </p:grpSpPr>
        <p:sp>
          <p:nvSpPr>
            <p:cNvPr id="110" name="Google Shape;8804;p107"/>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11" name="Google Shape;8805;p107"/>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12" name="Google Shape;8806;p107"/>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13" name="Google Shape;8807;p107"/>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14" name="Google Shape;8808;p107"/>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15" name="Google Shape;8809;p107"/>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16" name="Google Shape;8810;p107"/>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117" name="Google Shape;8811;p107"/>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grpSp>
      <p:grpSp>
        <p:nvGrpSpPr>
          <p:cNvPr id="127" name="Google Shape;856;p74"/>
          <p:cNvGrpSpPr/>
          <p:nvPr/>
        </p:nvGrpSpPr>
        <p:grpSpPr>
          <a:xfrm>
            <a:off x="4788024" y="1203598"/>
            <a:ext cx="3816424" cy="1219382"/>
            <a:chOff x="4825175" y="2713268"/>
            <a:chExt cx="3728700" cy="1219382"/>
          </a:xfrm>
        </p:grpSpPr>
        <p:sp>
          <p:nvSpPr>
            <p:cNvPr id="128" name="Google Shape;857;p74"/>
            <p:cNvSpPr/>
            <p:nvPr/>
          </p:nvSpPr>
          <p:spPr>
            <a:xfrm>
              <a:off x="4825175" y="2713268"/>
              <a:ext cx="3728700" cy="11664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129" name="Google Shape;858;p74"/>
            <p:cNvSpPr txBox="1"/>
            <p:nvPr/>
          </p:nvSpPr>
          <p:spPr>
            <a:xfrm>
              <a:off x="5010575" y="3318850"/>
              <a:ext cx="1553100" cy="6138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1200" dirty="0">
                <a:solidFill>
                  <a:schemeClr val="lt1"/>
                </a:solidFill>
                <a:latin typeface="Josefin Slab"/>
                <a:ea typeface="Josefin Slab"/>
                <a:cs typeface="Josefin Slab"/>
                <a:sym typeface="Josefin Slab"/>
              </a:endParaRPr>
            </a:p>
          </p:txBody>
        </p:sp>
        <p:sp>
          <p:nvSpPr>
            <p:cNvPr id="130" name="Google Shape;859;p74"/>
            <p:cNvSpPr txBox="1"/>
            <p:nvPr/>
          </p:nvSpPr>
          <p:spPr>
            <a:xfrm>
              <a:off x="5041199" y="3073308"/>
              <a:ext cx="3275073" cy="7224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2400" dirty="0" smtClean="0">
                  <a:solidFill>
                    <a:schemeClr val="lt1"/>
                  </a:solidFill>
                  <a:latin typeface="Josefin Sans"/>
                  <a:ea typeface="Josefin Sans"/>
                  <a:cs typeface="Josefin Sans"/>
                  <a:sym typeface="Josefin Sans"/>
                </a:rPr>
                <a:t>JAVA CONCEPTS</a:t>
              </a:r>
              <a:endParaRPr sz="2400" dirty="0">
                <a:solidFill>
                  <a:schemeClr val="lt1"/>
                </a:solidFill>
                <a:latin typeface="Josefin Sans"/>
                <a:ea typeface="Josefin Sans"/>
                <a:cs typeface="Josefin Sans"/>
                <a:sym typeface="Josefin Sans"/>
              </a:endParaRPr>
            </a:p>
          </p:txBody>
        </p:sp>
        <p:sp>
          <p:nvSpPr>
            <p:cNvPr id="132" name="Google Shape;861;p74"/>
            <p:cNvSpPr txBox="1"/>
            <p:nvPr/>
          </p:nvSpPr>
          <p:spPr>
            <a:xfrm>
              <a:off x="5499271" y="3202825"/>
              <a:ext cx="1094400" cy="294600"/>
            </a:xfrm>
            <a:prstGeom prst="rect">
              <a:avLst/>
            </a:prstGeom>
            <a:noFill/>
            <a:ln>
              <a:noFill/>
            </a:ln>
          </p:spPr>
          <p:txBody>
            <a:bodyPr spcFirstLastPara="1" wrap="square" lIns="0" tIns="4775" rIns="0" bIns="0" anchor="t" anchorCtr="0">
              <a:noAutofit/>
            </a:bodyPr>
            <a:lstStyle/>
            <a:p>
              <a:pPr marL="0" marR="0" lvl="0" indent="0" algn="r" rtl="0">
                <a:lnSpc>
                  <a:spcPct val="100000"/>
                </a:lnSpc>
                <a:spcBef>
                  <a:spcPts val="0"/>
                </a:spcBef>
                <a:spcAft>
                  <a:spcPts val="0"/>
                </a:spcAft>
                <a:buNone/>
              </a:pPr>
              <a:endParaRPr sz="1600" b="1" dirty="0">
                <a:solidFill>
                  <a:schemeClr val="lt1"/>
                </a:solidFill>
                <a:latin typeface="Josefin Sans"/>
                <a:ea typeface="Josefin Sans"/>
                <a:cs typeface="Josefin Sans"/>
                <a:sym typeface="Josefin Sans"/>
              </a:endParaRPr>
            </a:p>
          </p:txBody>
        </p:sp>
      </p:grpSp>
      <p:grpSp>
        <p:nvGrpSpPr>
          <p:cNvPr id="134" name="Google Shape;847;p74"/>
          <p:cNvGrpSpPr/>
          <p:nvPr/>
        </p:nvGrpSpPr>
        <p:grpSpPr>
          <a:xfrm>
            <a:off x="6804248" y="2571750"/>
            <a:ext cx="1803000" cy="1166400"/>
            <a:chOff x="6750776" y="1626400"/>
            <a:chExt cx="1803000" cy="1166400"/>
          </a:xfrm>
        </p:grpSpPr>
        <p:sp>
          <p:nvSpPr>
            <p:cNvPr id="135" name="Google Shape;848;p74"/>
            <p:cNvSpPr/>
            <p:nvPr/>
          </p:nvSpPr>
          <p:spPr>
            <a:xfrm>
              <a:off x="6750776" y="1626400"/>
              <a:ext cx="1803000" cy="11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52;p74"/>
            <p:cNvSpPr txBox="1"/>
            <p:nvPr/>
          </p:nvSpPr>
          <p:spPr>
            <a:xfrm>
              <a:off x="6956675" y="2206700"/>
              <a:ext cx="1412400" cy="526800"/>
            </a:xfrm>
            <a:prstGeom prst="rect">
              <a:avLst/>
            </a:prstGeom>
            <a:noFill/>
            <a:ln>
              <a:noFill/>
            </a:ln>
          </p:spPr>
          <p:txBody>
            <a:bodyPr spcFirstLastPara="1" wrap="square" lIns="0" tIns="4775" rIns="0" bIns="0" anchor="t" anchorCtr="0">
              <a:noAutofit/>
            </a:bodyPr>
            <a:lstStyle/>
            <a:p>
              <a:pPr marL="0" marR="0" lvl="0" indent="0" algn="l" rtl="0">
                <a:lnSpc>
                  <a:spcPct val="100000"/>
                </a:lnSpc>
                <a:spcBef>
                  <a:spcPts val="0"/>
                </a:spcBef>
                <a:spcAft>
                  <a:spcPts val="0"/>
                </a:spcAft>
                <a:buNone/>
              </a:pPr>
              <a:endParaRPr sz="1200" dirty="0">
                <a:solidFill>
                  <a:schemeClr val="dk1"/>
                </a:solidFill>
                <a:latin typeface="Josefin Slab"/>
                <a:ea typeface="Josefin Slab"/>
                <a:cs typeface="Josefin Slab"/>
                <a:sym typeface="Josefin Slab"/>
              </a:endParaRPr>
            </a:p>
          </p:txBody>
        </p:sp>
      </p:grpSp>
      <p:sp>
        <p:nvSpPr>
          <p:cNvPr id="140" name="Google Shape;842;p74"/>
          <p:cNvSpPr/>
          <p:nvPr/>
        </p:nvSpPr>
        <p:spPr>
          <a:xfrm>
            <a:off x="4788024" y="2571750"/>
            <a:ext cx="1803000" cy="116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TextBox 141"/>
          <p:cNvSpPr txBox="1"/>
          <p:nvPr/>
        </p:nvSpPr>
        <p:spPr>
          <a:xfrm>
            <a:off x="6948264" y="3003798"/>
            <a:ext cx="1440160" cy="276999"/>
          </a:xfrm>
          <a:prstGeom prst="rect">
            <a:avLst/>
          </a:prstGeom>
          <a:noFill/>
        </p:spPr>
        <p:txBody>
          <a:bodyPr wrap="square" rtlCol="0">
            <a:spAutoFit/>
          </a:bodyPr>
          <a:lstStyle/>
          <a:p>
            <a:pPr algn="ctr"/>
            <a:r>
              <a:rPr lang="en-IN" sz="1200" dirty="0" smtClean="0">
                <a:solidFill>
                  <a:schemeClr val="tx1"/>
                </a:solidFill>
              </a:rPr>
              <a:t>SWING</a:t>
            </a:r>
            <a:endParaRPr lang="en-US" sz="1200" dirty="0">
              <a:solidFill>
                <a:schemeClr val="tx1"/>
              </a:solidFill>
            </a:endParaRPr>
          </a:p>
        </p:txBody>
      </p:sp>
      <p:sp>
        <p:nvSpPr>
          <p:cNvPr id="143" name="TextBox 142"/>
          <p:cNvSpPr txBox="1"/>
          <p:nvPr/>
        </p:nvSpPr>
        <p:spPr>
          <a:xfrm>
            <a:off x="4932040" y="3003798"/>
            <a:ext cx="1512168" cy="276999"/>
          </a:xfrm>
          <a:prstGeom prst="rect">
            <a:avLst/>
          </a:prstGeom>
          <a:noFill/>
        </p:spPr>
        <p:txBody>
          <a:bodyPr wrap="square" rtlCol="0">
            <a:spAutoFit/>
          </a:bodyPr>
          <a:lstStyle/>
          <a:p>
            <a:pPr algn="ctr"/>
            <a:r>
              <a:rPr lang="en-IN" sz="1200" dirty="0" smtClean="0">
                <a:solidFill>
                  <a:schemeClr val="tx1"/>
                </a:solidFill>
              </a:rPr>
              <a:t>INTELLIJ</a:t>
            </a:r>
            <a:endParaRPr lang="en-US" sz="1200" dirty="0">
              <a:solidFill>
                <a:schemeClr val="tx1"/>
              </a:solidFill>
            </a:endParaRPr>
          </a:p>
        </p:txBody>
      </p:sp>
      <p:sp>
        <p:nvSpPr>
          <p:cNvPr id="145" name="TextBox 144"/>
          <p:cNvSpPr txBox="1"/>
          <p:nvPr/>
        </p:nvSpPr>
        <p:spPr>
          <a:xfrm>
            <a:off x="8172400" y="483518"/>
            <a:ext cx="432048" cy="276999"/>
          </a:xfrm>
          <a:prstGeom prst="rect">
            <a:avLst/>
          </a:prstGeom>
          <a:noFill/>
        </p:spPr>
        <p:txBody>
          <a:bodyPr wrap="square" rtlCol="0">
            <a:spAutoFit/>
          </a:bodyPr>
          <a:lstStyle/>
          <a:p>
            <a:r>
              <a:rPr lang="en-IN" sz="1200" b="1" dirty="0" smtClean="0">
                <a:solidFill>
                  <a:srgbClr val="308482"/>
                </a:solidFill>
                <a:latin typeface="Josefin Sans"/>
              </a:rPr>
              <a:t>8</a:t>
            </a:r>
            <a:endParaRPr lang="en-US" sz="1200" b="1" dirty="0">
              <a:solidFill>
                <a:srgbClr val="308482"/>
              </a:solidFill>
              <a:latin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2"/>
        <p:cNvGrpSpPr/>
        <p:nvPr/>
      </p:nvGrpSpPr>
      <p:grpSpPr>
        <a:xfrm>
          <a:off x="0" y="0"/>
          <a:ext cx="0" cy="0"/>
          <a:chOff x="0" y="0"/>
          <a:chExt cx="0" cy="0"/>
        </a:xfrm>
      </p:grpSpPr>
      <p:pic>
        <p:nvPicPr>
          <p:cNvPr id="8" name="Picture 7" descr="140073.jpg"/>
          <p:cNvPicPr>
            <a:picLocks noChangeAspect="1"/>
          </p:cNvPicPr>
          <p:nvPr/>
        </p:nvPicPr>
        <p:blipFill>
          <a:blip r:embed="rId3"/>
          <a:stretch>
            <a:fillRect/>
          </a:stretch>
        </p:blipFill>
        <p:spPr>
          <a:xfrm>
            <a:off x="-36512" y="0"/>
            <a:ext cx="9180512" cy="5143500"/>
          </a:xfrm>
          <a:prstGeom prst="rect">
            <a:avLst/>
          </a:prstGeom>
        </p:spPr>
      </p:pic>
      <p:pic>
        <p:nvPicPr>
          <p:cNvPr id="3076" name="Picture 4"/>
          <p:cNvPicPr>
            <a:picLocks noChangeAspect="1" noChangeArrowheads="1"/>
          </p:cNvPicPr>
          <p:nvPr/>
        </p:nvPicPr>
        <p:blipFill>
          <a:blip r:embed="rId4"/>
          <a:srcRect/>
          <a:stretch>
            <a:fillRect/>
          </a:stretch>
        </p:blipFill>
        <p:spPr bwMode="auto">
          <a:xfrm>
            <a:off x="7020272" y="0"/>
            <a:ext cx="1726704" cy="771549"/>
          </a:xfrm>
          <a:prstGeom prst="rect">
            <a:avLst/>
          </a:prstGeom>
          <a:noFill/>
          <a:ln w="9525">
            <a:noFill/>
            <a:miter lim="800000"/>
            <a:headEnd/>
            <a:tailEnd/>
          </a:ln>
        </p:spPr>
      </p:pic>
      <p:sp>
        <p:nvSpPr>
          <p:cNvPr id="503" name="Google Shape;503;p54"/>
          <p:cNvSpPr txBox="1">
            <a:spLocks noGrp="1"/>
          </p:cNvSpPr>
          <p:nvPr>
            <p:ph type="subTitle" idx="1"/>
          </p:nvPr>
        </p:nvSpPr>
        <p:spPr>
          <a:xfrm>
            <a:off x="6054575" y="3460512"/>
            <a:ext cx="2244000" cy="103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smtClean="0"/>
              <a:t>The final details for the toll and the calculated fare was displayed using Swing</a:t>
            </a:r>
            <a:endParaRPr dirty="0"/>
          </a:p>
        </p:txBody>
      </p:sp>
      <p:sp>
        <p:nvSpPr>
          <p:cNvPr id="504" name="Google Shape;504;p54"/>
          <p:cNvSpPr txBox="1">
            <a:spLocks noGrp="1"/>
          </p:cNvSpPr>
          <p:nvPr>
            <p:ph type="subTitle" idx="2"/>
          </p:nvPr>
        </p:nvSpPr>
        <p:spPr>
          <a:xfrm>
            <a:off x="1243500" y="714324"/>
            <a:ext cx="2603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smtClean="0"/>
          </a:p>
        </p:txBody>
      </p:sp>
      <p:sp>
        <p:nvSpPr>
          <p:cNvPr id="505" name="Google Shape;505;p54"/>
          <p:cNvSpPr txBox="1">
            <a:spLocks noGrp="1"/>
          </p:cNvSpPr>
          <p:nvPr>
            <p:ph type="ctrTitle" idx="4"/>
          </p:nvPr>
        </p:nvSpPr>
        <p:spPr>
          <a:xfrm>
            <a:off x="5580112" y="0"/>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Tools</a:t>
            </a:r>
            <a:endParaRPr dirty="0"/>
          </a:p>
        </p:txBody>
      </p:sp>
      <p:sp>
        <p:nvSpPr>
          <p:cNvPr id="506" name="Google Shape;506;p54"/>
          <p:cNvSpPr txBox="1">
            <a:spLocks noGrp="1"/>
          </p:cNvSpPr>
          <p:nvPr>
            <p:ph type="sldNum" idx="12"/>
          </p:nvPr>
        </p:nvSpPr>
        <p:spPr>
          <a:xfrm>
            <a:off x="7812360" y="33950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dirty="0"/>
          </a:p>
        </p:txBody>
      </p:sp>
      <p:sp>
        <p:nvSpPr>
          <p:cNvPr id="507" name="Google Shape;507;p54"/>
          <p:cNvSpPr txBox="1">
            <a:spLocks noGrp="1"/>
          </p:cNvSpPr>
          <p:nvPr>
            <p:ph type="title"/>
          </p:nvPr>
        </p:nvSpPr>
        <p:spPr>
          <a:xfrm>
            <a:off x="4285350" y="4073694"/>
            <a:ext cx="168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endParaRPr sz="2800"/>
          </a:p>
        </p:txBody>
      </p:sp>
      <p:pic>
        <p:nvPicPr>
          <p:cNvPr id="3078" name="Picture 6"/>
          <p:cNvPicPr>
            <a:picLocks noChangeAspect="1" noChangeArrowheads="1"/>
          </p:cNvPicPr>
          <p:nvPr/>
        </p:nvPicPr>
        <p:blipFill>
          <a:blip r:embed="rId5"/>
          <a:srcRect/>
          <a:stretch>
            <a:fillRect/>
          </a:stretch>
        </p:blipFill>
        <p:spPr bwMode="auto">
          <a:xfrm>
            <a:off x="-180528" y="411510"/>
            <a:ext cx="4595043" cy="1706425"/>
          </a:xfrm>
          <a:prstGeom prst="rect">
            <a:avLst/>
          </a:prstGeom>
          <a:noFill/>
          <a:ln w="9525">
            <a:noFill/>
            <a:miter lim="800000"/>
            <a:headEnd/>
            <a:tailEnd/>
          </a:ln>
        </p:spPr>
      </p:pic>
      <p:sp>
        <p:nvSpPr>
          <p:cNvPr id="508" name="Google Shape;508;p54"/>
          <p:cNvSpPr txBox="1">
            <a:spLocks noGrp="1"/>
          </p:cNvSpPr>
          <p:nvPr>
            <p:ph type="title" idx="3"/>
          </p:nvPr>
        </p:nvSpPr>
        <p:spPr>
          <a:xfrm>
            <a:off x="-525725" y="781573"/>
            <a:ext cx="1682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pic>
        <p:nvPicPr>
          <p:cNvPr id="3075" name="Picture 3"/>
          <p:cNvPicPr>
            <a:picLocks noChangeAspect="1" noChangeArrowheads="1"/>
          </p:cNvPicPr>
          <p:nvPr/>
        </p:nvPicPr>
        <p:blipFill>
          <a:blip r:embed="rId6"/>
          <a:srcRect/>
          <a:stretch>
            <a:fillRect/>
          </a:stretch>
        </p:blipFill>
        <p:spPr bwMode="auto">
          <a:xfrm>
            <a:off x="5004048" y="3219822"/>
            <a:ext cx="4211960" cy="1595439"/>
          </a:xfrm>
          <a:prstGeom prst="rect">
            <a:avLst/>
          </a:prstGeom>
          <a:noFill/>
          <a:ln w="9525">
            <a:noFill/>
            <a:miter lim="800000"/>
            <a:headEnd/>
            <a:tailEnd/>
          </a:ln>
        </p:spPr>
      </p:pic>
      <p:sp>
        <p:nvSpPr>
          <p:cNvPr id="14" name="TextBox 13"/>
          <p:cNvSpPr txBox="1"/>
          <p:nvPr/>
        </p:nvSpPr>
        <p:spPr>
          <a:xfrm>
            <a:off x="1331640" y="843558"/>
            <a:ext cx="2592288" cy="861774"/>
          </a:xfrm>
          <a:prstGeom prst="rect">
            <a:avLst/>
          </a:prstGeom>
          <a:noFill/>
        </p:spPr>
        <p:txBody>
          <a:bodyPr wrap="square" rtlCol="0">
            <a:spAutoFit/>
          </a:bodyPr>
          <a:lstStyle/>
          <a:p>
            <a:pPr lvl="0"/>
            <a:r>
              <a:rPr lang="en-IN" sz="1200" dirty="0" smtClean="0">
                <a:solidFill>
                  <a:schemeClr val="tx1"/>
                </a:solidFill>
                <a:latin typeface="Josefin Sans"/>
              </a:rPr>
              <a:t>The complete program was written </a:t>
            </a:r>
          </a:p>
          <a:p>
            <a:pPr lvl="0"/>
            <a:r>
              <a:rPr lang="en-IN" sz="1200" dirty="0" smtClean="0">
                <a:solidFill>
                  <a:schemeClr val="tx1"/>
                </a:solidFill>
                <a:latin typeface="Josefin Sans"/>
              </a:rPr>
              <a:t>and implemented with the </a:t>
            </a:r>
          </a:p>
          <a:p>
            <a:pPr lvl="0"/>
            <a:r>
              <a:rPr lang="en-IN" sz="1200" dirty="0" smtClean="0">
                <a:solidFill>
                  <a:schemeClr val="tx1"/>
                </a:solidFill>
                <a:latin typeface="Josefin Sans"/>
              </a:rPr>
              <a:t>IntelliJ Software</a:t>
            </a: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fade">
                                      <p:cBhvr>
                                        <p:cTn id="7" dur="1000"/>
                                        <p:tgtEl>
                                          <p:spTgt spid="50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04"/>
                                        </p:tgtEl>
                                        <p:attrNameLst>
                                          <p:attrName>style.visibility</p:attrName>
                                        </p:attrNameLst>
                                      </p:cBhvr>
                                      <p:to>
                                        <p:strVal val="visible"/>
                                      </p:to>
                                    </p:set>
                                    <p:animEffect transition="in" filter="fade">
                                      <p:cBhvr>
                                        <p:cTn id="11" dur="1000"/>
                                        <p:tgtEl>
                                          <p:spTgt spid="50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07"/>
                                        </p:tgtEl>
                                        <p:attrNameLst>
                                          <p:attrName>style.visibility</p:attrName>
                                        </p:attrNameLst>
                                      </p:cBhvr>
                                      <p:to>
                                        <p:strVal val="visible"/>
                                      </p:to>
                                    </p:set>
                                    <p:animEffect transition="in" filter="fade">
                                      <p:cBhvr>
                                        <p:cTn id="15" dur="1000"/>
                                        <p:tgtEl>
                                          <p:spTgt spid="50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03"/>
                                        </p:tgtEl>
                                        <p:attrNameLst>
                                          <p:attrName>style.visibility</p:attrName>
                                        </p:attrNameLst>
                                      </p:cBhvr>
                                      <p:to>
                                        <p:strVal val="visible"/>
                                      </p:to>
                                    </p:set>
                                    <p:animEffect transition="in" filter="fade">
                                      <p:cBhvr>
                                        <p:cTn id="19"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ster's Thesis Premium XL  by Slidesgo">
  <a:themeElements>
    <a:clrScheme name="Simple Light">
      <a:dk1>
        <a:srgbClr val="FDF3E5"/>
      </a:dk1>
      <a:lt1>
        <a:srgbClr val="338987"/>
      </a:lt1>
      <a:dk2>
        <a:srgbClr val="FFB8A5"/>
      </a:dk2>
      <a:lt2>
        <a:srgbClr val="A6B8BF"/>
      </a:lt2>
      <a:accent1>
        <a:srgbClr val="FDF3E5"/>
      </a:accent1>
      <a:accent2>
        <a:srgbClr val="338987"/>
      </a:accent2>
      <a:accent3>
        <a:srgbClr val="FFB8A5"/>
      </a:accent3>
      <a:accent4>
        <a:srgbClr val="A6B8BF"/>
      </a:accent4>
      <a:accent5>
        <a:srgbClr val="FDF3E5"/>
      </a:accent5>
      <a:accent6>
        <a:srgbClr val="338987"/>
      </a:accent6>
      <a:hlink>
        <a:srgbClr val="3389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429</Words>
  <Application>Microsoft Office PowerPoint</Application>
  <PresentationFormat>On-screen Show (16:9)</PresentationFormat>
  <Paragraphs>113</Paragraphs>
  <Slides>12</Slides>
  <Notes>11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Master's Thesis Premium XL  by Slidesgo</vt:lpstr>
      <vt:lpstr>VEHICLE TOLL GENERATOR</vt:lpstr>
      <vt:lpstr>          ABSTRACT</vt:lpstr>
      <vt:lpstr>Concepts of JAVA used</vt:lpstr>
      <vt:lpstr>Introduction</vt:lpstr>
      <vt:lpstr>PROBLEM STATEMENT</vt:lpstr>
      <vt:lpstr>Personal Details</vt:lpstr>
      <vt:lpstr>Implementation  of Classes</vt:lpstr>
      <vt:lpstr>Concepts</vt:lpstr>
      <vt:lpstr>Tools</vt:lpstr>
      <vt:lpstr>Results</vt:lpstr>
      <vt:lpstr>References</vt:lpstr>
      <vt:lpstr>Thankyou!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TOLL GENERATOR</dc:title>
  <dc:creator>Pranav Kulkarni</dc:creator>
  <cp:lastModifiedBy>Pranav Kulkarni</cp:lastModifiedBy>
  <cp:revision>25</cp:revision>
  <dcterms:modified xsi:type="dcterms:W3CDTF">2021-07-25T21:12:06Z</dcterms:modified>
</cp:coreProperties>
</file>